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9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0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1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3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4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5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6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7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autoCompressPictures="0">
  <p:sldMasterIdLst>
    <p:sldMasterId id="2147483890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9" r:id="rId3"/>
    <p:sldId id="265" r:id="rId4"/>
    <p:sldId id="268" r:id="rId5"/>
    <p:sldId id="270" r:id="rId6"/>
    <p:sldId id="269" r:id="rId7"/>
    <p:sldId id="271" r:id="rId8"/>
    <p:sldId id="274" r:id="rId9"/>
    <p:sldId id="275" r:id="rId10"/>
    <p:sldId id="261" r:id="rId11"/>
    <p:sldId id="286" r:id="rId12"/>
    <p:sldId id="276" r:id="rId13"/>
    <p:sldId id="280" r:id="rId14"/>
    <p:sldId id="278" r:id="rId15"/>
    <p:sldId id="281" r:id="rId16"/>
    <p:sldId id="277" r:id="rId17"/>
    <p:sldId id="273" r:id="rId18"/>
    <p:sldId id="282" r:id="rId19"/>
    <p:sldId id="262" r:id="rId20"/>
    <p:sldId id="283" r:id="rId21"/>
    <p:sldId id="288" r:id="rId22"/>
    <p:sldId id="292" r:id="rId23"/>
    <p:sldId id="293" r:id="rId24"/>
    <p:sldId id="294" r:id="rId25"/>
    <p:sldId id="263" r:id="rId26"/>
    <p:sldId id="295" r:id="rId27"/>
    <p:sldId id="264" r:id="rId28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D282CDD-B78D-4893-BFD8-5A52C341CBDA}">
          <p14:sldIdLst>
            <p14:sldId id="257"/>
            <p14:sldId id="259"/>
            <p14:sldId id="265"/>
            <p14:sldId id="268"/>
            <p14:sldId id="270"/>
            <p14:sldId id="269"/>
            <p14:sldId id="271"/>
            <p14:sldId id="274"/>
            <p14:sldId id="275"/>
            <p14:sldId id="261"/>
            <p14:sldId id="286"/>
            <p14:sldId id="276"/>
            <p14:sldId id="280"/>
            <p14:sldId id="278"/>
            <p14:sldId id="281"/>
            <p14:sldId id="277"/>
            <p14:sldId id="273"/>
            <p14:sldId id="282"/>
            <p14:sldId id="262"/>
            <p14:sldId id="283"/>
            <p14:sldId id="288"/>
            <p14:sldId id="292"/>
            <p14:sldId id="293"/>
            <p14:sldId id="294"/>
            <p14:sldId id="263"/>
            <p14:sldId id="295"/>
            <p14:sldId id="264"/>
          </p14:sldIdLst>
        </p14:section>
        <p14:section name="GRAVEYARD" id="{D1309A38-7EB3-4AC1-B5EB-00FB7843A72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8CB9"/>
    <a:srgbClr val="000000"/>
    <a:srgbClr val="E47E3D"/>
    <a:srgbClr val="333F48"/>
    <a:srgbClr val="003300"/>
    <a:srgbClr val="5E8DBA"/>
    <a:srgbClr val="5D8ABA"/>
    <a:srgbClr val="D2DBE7"/>
    <a:srgbClr val="EAEEF3"/>
    <a:srgbClr val="A2A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50A12A-A2CA-40C4-B7FA-D0ADE3BEA437}" v="14" dt="2025-12-02T16:11:50.5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2" autoAdjust="0"/>
    <p:restoredTop sz="92895" autoAdjust="0"/>
  </p:normalViewPr>
  <p:slideViewPr>
    <p:cSldViewPr snapToGrid="0">
      <p:cViewPr varScale="1">
        <p:scale>
          <a:sx n="54" d="100"/>
          <a:sy n="54" d="100"/>
        </p:scale>
        <p:origin x="878" y="2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/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/>
      <dgm:t>
        <a:bodyPr/>
        <a:lstStyle/>
        <a:p>
          <a:r>
            <a:rPr lang="en-US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 dirty="0"/>
            <a:t>District 65</a:t>
          </a:r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95B0BD46-E400-47BC-A885-DC093601CBBC}">
      <dgm:prSet phldrT="[Text]"/>
      <dgm:spPr/>
      <dgm:t>
        <a:bodyPr/>
        <a:lstStyle/>
        <a:p>
          <a:r>
            <a:rPr lang="en-US" dirty="0"/>
            <a:t>Childs &amp; Smith</a:t>
          </a:r>
        </a:p>
      </dgm:t>
    </dgm:pt>
    <dgm:pt modelId="{B3AC6E04-8C4C-4068-8B0A-0CD1963ABCBA}" type="parTrans" cxnId="{B33374B5-D066-40AE-B3BF-CCA10FD2C661}">
      <dgm:prSet/>
      <dgm:spPr/>
      <dgm:t>
        <a:bodyPr/>
        <a:lstStyle/>
        <a:p>
          <a:endParaRPr lang="en-US"/>
        </a:p>
      </dgm:t>
    </dgm:pt>
    <dgm:pt modelId="{0D2F7348-1EDE-47C3-9365-E61DAF9D904B}" type="sibTrans" cxnId="{B33374B5-D066-40AE-B3BF-CCA10FD2C661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21F98D7D-146C-4143-97D6-56E8E809B8F1}" type="pres">
      <dgm:prSet presAssocID="{95B0BD46-E400-47BC-A885-DC093601CBBC}" presName="parTxOnly" presStyleLbl="node1" presStyleIdx="2" presStyleCnt="5">
        <dgm:presLayoutVars>
          <dgm:bulletEnabled val="1"/>
        </dgm:presLayoutVars>
      </dgm:prSet>
      <dgm:spPr/>
    </dgm:pt>
    <dgm:pt modelId="{13E2CC89-532D-4588-8F61-88CDA61C6927}" type="pres">
      <dgm:prSet presAssocID="{0D2F7348-1EDE-47C3-9365-E61DAF9D904B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F4AEBC54-FE79-4BC4-8338-360493848480}" type="presOf" srcId="{95B0BD46-E400-47BC-A885-DC093601CBBC}" destId="{21F98D7D-146C-4143-97D6-56E8E809B8F1}" srcOrd="0" destOrd="0" presId="urn:microsoft.com/office/officeart/2005/8/layout/hChevron3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B33374B5-D066-40AE-B3BF-CCA10FD2C661}" srcId="{3B000FCF-6DC5-4F73-86BC-BEB422B6BC8C}" destId="{95B0BD46-E400-47BC-A885-DC093601CBBC}" srcOrd="2" destOrd="0" parTransId="{B3AC6E04-8C4C-4068-8B0A-0CD1963ABCBA}" sibTransId="{0D2F7348-1EDE-47C3-9365-E61DAF9D904B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959CE972-B85D-4E2D-852A-9CC273C20CC9}" type="presParOf" srcId="{29DCA491-FB68-496F-9168-5544F1EA04CA}" destId="{21F98D7D-146C-4143-97D6-56E8E809B8F1}" srcOrd="4" destOrd="0" presId="urn:microsoft.com/office/officeart/2005/8/layout/hChevron3"/>
    <dgm:cxn modelId="{70AE6566-0CFB-48F1-A821-8A5220E6CB25}" type="presParOf" srcId="{29DCA491-FB68-496F-9168-5544F1EA04CA}" destId="{13E2CC89-532D-4588-8F61-88CDA61C6927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/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CB60A583-6D2D-4AAB-812B-9856C37F0D0D}">
      <dgm:prSet phldrT="[Text]"/>
      <dgm:spPr>
        <a:noFill/>
      </dgm:spPr>
      <dgm:t>
        <a:bodyPr/>
        <a:lstStyle/>
        <a:p>
          <a:r>
            <a:rPr lang="en-US" b="0" dirty="0"/>
            <a:t>Childs &amp; Smith</a:t>
          </a:r>
        </a:p>
      </dgm:t>
    </dgm:pt>
    <dgm:pt modelId="{9CB2A731-05C6-4FB3-AE3B-DFA1CCC68E11}" type="parTrans" cxnId="{B96EFC55-8FA3-4011-8461-11D76E82982B}">
      <dgm:prSet/>
      <dgm:spPr/>
      <dgm:t>
        <a:bodyPr/>
        <a:lstStyle/>
        <a:p>
          <a:endParaRPr lang="en-US"/>
        </a:p>
      </dgm:t>
    </dgm:pt>
    <dgm:pt modelId="{9D246BF3-58C9-4755-BD43-B878BBE8EAFA}" type="sibTrans" cxnId="{B96EFC55-8FA3-4011-8461-11D76E82982B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A030FB69-A4A5-4ABA-9048-965324489D3F}" type="pres">
      <dgm:prSet presAssocID="{CB60A583-6D2D-4AAB-812B-9856C37F0D0D}" presName="parTxOnly" presStyleLbl="node1" presStyleIdx="2" presStyleCnt="5">
        <dgm:presLayoutVars>
          <dgm:bulletEnabled val="1"/>
        </dgm:presLayoutVars>
      </dgm:prSet>
      <dgm:spPr/>
    </dgm:pt>
    <dgm:pt modelId="{F4A20FA7-CF4E-43C2-A23B-A1E93D108927}" type="pres">
      <dgm:prSet presAssocID="{9D246BF3-58C9-4755-BD43-B878BBE8EAFA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64691C1D-B36F-463E-BBB0-371D422D800E}" type="presOf" srcId="{CB60A583-6D2D-4AAB-812B-9856C37F0D0D}" destId="{A030FB69-A4A5-4ABA-9048-965324489D3F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B96EFC55-8FA3-4011-8461-11D76E82982B}" srcId="{3B000FCF-6DC5-4F73-86BC-BEB422B6BC8C}" destId="{CB60A583-6D2D-4AAB-812B-9856C37F0D0D}" srcOrd="2" destOrd="0" parTransId="{9CB2A731-05C6-4FB3-AE3B-DFA1CCC68E11}" sibTransId="{9D246BF3-58C9-4755-BD43-B878BBE8EAFA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AB98EA7E-D8A9-4F91-82BC-6016CE239FD0}" type="presParOf" srcId="{29DCA491-FB68-496F-9168-5544F1EA04CA}" destId="{A030FB69-A4A5-4ABA-9048-965324489D3F}" srcOrd="4" destOrd="0" presId="urn:microsoft.com/office/officeart/2005/8/layout/hChevron3"/>
    <dgm:cxn modelId="{541EDAE8-54AC-42A6-A8CF-448039FC0A15}" type="presParOf" srcId="{29DCA491-FB68-496F-9168-5544F1EA04CA}" destId="{F4A20FA7-CF4E-43C2-A23B-A1E93D108927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noFill/>
      </dgm:spPr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noFill/>
      </dgm:spPr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 dirty="0"/>
            <a:t>District 65</a:t>
          </a:r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noFill/>
      </dgm:spPr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noFill/>
      </dgm:spPr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noFill/>
      </dgm:spPr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solidFill>
          <a:schemeClr val="bg1"/>
        </a:solidFill>
      </dgm:spPr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/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noFill/>
      </dgm:spPr>
      <dgm:t>
        <a:bodyPr/>
        <a:lstStyle/>
        <a:p>
          <a:r>
            <a:rPr lang="en-US" b="0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CB60A583-6D2D-4AAB-812B-9856C37F0D0D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Childs &amp; Smith</a:t>
          </a:r>
        </a:p>
      </dgm:t>
    </dgm:pt>
    <dgm:pt modelId="{9CB2A731-05C6-4FB3-AE3B-DFA1CCC68E11}" type="parTrans" cxnId="{B96EFC55-8FA3-4011-8461-11D76E82982B}">
      <dgm:prSet/>
      <dgm:spPr/>
      <dgm:t>
        <a:bodyPr/>
        <a:lstStyle/>
        <a:p>
          <a:endParaRPr lang="en-US"/>
        </a:p>
      </dgm:t>
    </dgm:pt>
    <dgm:pt modelId="{9D246BF3-58C9-4755-BD43-B878BBE8EAFA}" type="sibTrans" cxnId="{B96EFC55-8FA3-4011-8461-11D76E82982B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A030FB69-A4A5-4ABA-9048-965324489D3F}" type="pres">
      <dgm:prSet presAssocID="{CB60A583-6D2D-4AAB-812B-9856C37F0D0D}" presName="parTxOnly" presStyleLbl="node1" presStyleIdx="2" presStyleCnt="5">
        <dgm:presLayoutVars>
          <dgm:bulletEnabled val="1"/>
        </dgm:presLayoutVars>
      </dgm:prSet>
      <dgm:spPr/>
    </dgm:pt>
    <dgm:pt modelId="{F4A20FA7-CF4E-43C2-A23B-A1E93D108927}" type="pres">
      <dgm:prSet presAssocID="{9D246BF3-58C9-4755-BD43-B878BBE8EAFA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64691C1D-B36F-463E-BBB0-371D422D800E}" type="presOf" srcId="{CB60A583-6D2D-4AAB-812B-9856C37F0D0D}" destId="{A030FB69-A4A5-4ABA-9048-965324489D3F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B96EFC55-8FA3-4011-8461-11D76E82982B}" srcId="{3B000FCF-6DC5-4F73-86BC-BEB422B6BC8C}" destId="{CB60A583-6D2D-4AAB-812B-9856C37F0D0D}" srcOrd="2" destOrd="0" parTransId="{9CB2A731-05C6-4FB3-AE3B-DFA1CCC68E11}" sibTransId="{9D246BF3-58C9-4755-BD43-B878BBE8EAFA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AB98EA7E-D8A9-4F91-82BC-6016CE239FD0}" type="presParOf" srcId="{29DCA491-FB68-496F-9168-5544F1EA04CA}" destId="{A030FB69-A4A5-4ABA-9048-965324489D3F}" srcOrd="4" destOrd="0" presId="urn:microsoft.com/office/officeart/2005/8/layout/hChevron3"/>
    <dgm:cxn modelId="{541EDAE8-54AC-42A6-A8CF-448039FC0A15}" type="presParOf" srcId="{29DCA491-FB68-496F-9168-5544F1EA04CA}" destId="{F4A20FA7-CF4E-43C2-A23B-A1E93D108927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noFill/>
      </dgm:spPr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noFill/>
      </dgm:spPr>
      <dgm:t>
        <a:bodyPr/>
        <a:lstStyle/>
        <a:p>
          <a:r>
            <a:rPr lang="en-US" b="0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>
        <a:solidFill>
          <a:schemeClr val="bg2"/>
        </a:solidFill>
      </dgm:spPr>
      <dgm:t>
        <a:bodyPr/>
        <a:lstStyle/>
        <a:p>
          <a:r>
            <a:rPr lang="en-US" b="1"/>
            <a:t>Childs &amp; Smith</a:t>
          </a:r>
          <a:endParaRPr lang="en-US" b="1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/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/>
      <dgm:t>
        <a:bodyPr/>
        <a:lstStyle/>
        <a:p>
          <a:r>
            <a:rPr lang="en-US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EC48374D-8C1F-4ED0-9E6A-4154A4B6FB5E}">
      <dgm:prSet phldrT="[Text]"/>
      <dgm:spPr/>
      <dgm:t>
        <a:bodyPr/>
        <a:lstStyle/>
        <a:p>
          <a:r>
            <a:rPr lang="en-US" dirty="0"/>
            <a:t>Childs &amp; Smith</a:t>
          </a:r>
        </a:p>
      </dgm:t>
    </dgm:pt>
    <dgm:pt modelId="{7FB04259-EE30-4DCC-BC6B-ECDEA1B47C7F}" type="parTrans" cxnId="{58036B54-5AC8-4080-BA2D-79262C6FE0C5}">
      <dgm:prSet/>
      <dgm:spPr/>
    </dgm:pt>
    <dgm:pt modelId="{59A5C4CF-1B1A-4501-9C83-C50EB561407D}" type="sibTrans" cxnId="{58036B54-5AC8-4080-BA2D-79262C6FE0C5}">
      <dgm:prSet/>
      <dgm:spPr/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50AA41F7-8502-4AFB-B1C1-F0F58210549E}" type="pres">
      <dgm:prSet presAssocID="{EC48374D-8C1F-4ED0-9E6A-4154A4B6FB5E}" presName="parTxOnly" presStyleLbl="node1" presStyleIdx="2" presStyleCnt="5">
        <dgm:presLayoutVars>
          <dgm:bulletEnabled val="1"/>
        </dgm:presLayoutVars>
      </dgm:prSet>
      <dgm:spPr/>
    </dgm:pt>
    <dgm:pt modelId="{3DF7B661-F228-4CAA-9FA3-666997541B4B}" type="pres">
      <dgm:prSet presAssocID="{59A5C4CF-1B1A-4501-9C83-C50EB561407D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6693FA30-C08B-4FE7-A0D5-A56CDA4BA217}" type="presOf" srcId="{EC48374D-8C1F-4ED0-9E6A-4154A4B6FB5E}" destId="{50AA41F7-8502-4AFB-B1C1-F0F58210549E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58036B54-5AC8-4080-BA2D-79262C6FE0C5}" srcId="{3B000FCF-6DC5-4F73-86BC-BEB422B6BC8C}" destId="{EC48374D-8C1F-4ED0-9E6A-4154A4B6FB5E}" srcOrd="2" destOrd="0" parTransId="{7FB04259-EE30-4DCC-BC6B-ECDEA1B47C7F}" sibTransId="{59A5C4CF-1B1A-4501-9C83-C50EB561407D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C0D525A6-C85F-4A59-9790-86F431B8EE9F}" type="presParOf" srcId="{29DCA491-FB68-496F-9168-5544F1EA04CA}" destId="{50AA41F7-8502-4AFB-B1C1-F0F58210549E}" srcOrd="4" destOrd="0" presId="urn:microsoft.com/office/officeart/2005/8/layout/hChevron3"/>
    <dgm:cxn modelId="{F50FDB14-B719-40AD-AEDE-E7733E29138A}" type="presParOf" srcId="{29DCA491-FB68-496F-9168-5544F1EA04CA}" destId="{3DF7B661-F228-4CAA-9FA3-666997541B4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/>
      <dgm:t>
        <a:bodyPr/>
        <a:lstStyle/>
        <a:p>
          <a:r>
            <a:rPr lang="en-US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noFill/>
      </dgm:spPr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noFill/>
      </dgm:spPr>
      <dgm:t>
        <a:bodyPr/>
        <a:lstStyle/>
        <a:p>
          <a:r>
            <a:rPr lang="en-US" b="0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>
        <a:noFill/>
      </dgm:spPr>
      <dgm:t>
        <a:bodyPr/>
        <a:lstStyle/>
        <a:p>
          <a:r>
            <a:rPr lang="en-US" b="0"/>
            <a:t>Childs &amp; Smith</a:t>
          </a:r>
          <a:endParaRPr lang="en-US" b="0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noFill/>
      </dgm:spPr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noFill/>
      </dgm:spPr>
      <dgm:t>
        <a:bodyPr/>
        <a:lstStyle/>
        <a:p>
          <a:r>
            <a:rPr lang="en-US" b="0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>
        <a:noFill/>
      </dgm:spPr>
      <dgm:t>
        <a:bodyPr/>
        <a:lstStyle/>
        <a:p>
          <a:r>
            <a:rPr lang="en-US" b="0"/>
            <a:t>Childs &amp; Smith</a:t>
          </a:r>
          <a:endParaRPr lang="en-US" b="0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noFill/>
      </dgm:spPr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noFill/>
      </dgm:spPr>
      <dgm:t>
        <a:bodyPr/>
        <a:lstStyle/>
        <a:p>
          <a:r>
            <a:rPr lang="en-US" b="0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>
        <a:noFill/>
      </dgm:spPr>
      <dgm:t>
        <a:bodyPr/>
        <a:lstStyle/>
        <a:p>
          <a:r>
            <a:rPr lang="en-US" b="0"/>
            <a:t>Childs &amp; Smith</a:t>
          </a:r>
          <a:endParaRPr lang="en-US" b="0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noFill/>
      </dgm:spPr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noFill/>
      </dgm:spPr>
      <dgm:t>
        <a:bodyPr/>
        <a:lstStyle/>
        <a:p>
          <a:r>
            <a:rPr lang="en-US" b="0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>
        <a:noFill/>
      </dgm:spPr>
      <dgm:t>
        <a:bodyPr/>
        <a:lstStyle/>
        <a:p>
          <a:r>
            <a:rPr lang="en-US" b="0"/>
            <a:t>Childs &amp; Smith</a:t>
          </a:r>
          <a:endParaRPr lang="en-US" b="0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noFill/>
      </dgm:spPr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noFill/>
      </dgm:spPr>
      <dgm:t>
        <a:bodyPr/>
        <a:lstStyle/>
        <a:p>
          <a:r>
            <a:rPr lang="en-US" b="0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>
        <a:noFill/>
      </dgm:spPr>
      <dgm:t>
        <a:bodyPr/>
        <a:lstStyle/>
        <a:p>
          <a:r>
            <a:rPr lang="en-US" b="0"/>
            <a:t>Childs &amp; Smith</a:t>
          </a:r>
          <a:endParaRPr lang="en-US" b="0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/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/>
      <dgm:t>
        <a:bodyPr/>
        <a:lstStyle/>
        <a:p>
          <a:r>
            <a:rPr lang="en-US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District 65</a:t>
          </a:r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9293B5D9-A2E2-4158-B325-94552E08C92F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F0F22FA2-FBAC-4CE6-9B80-79E6AE51074B}" type="parTrans" cxnId="{49290FF3-D7F4-4326-8C70-5DA6D732093B}">
      <dgm:prSet/>
      <dgm:spPr/>
    </dgm:pt>
    <dgm:pt modelId="{2D2D8D90-A054-426E-AC53-C243F76DBDE3}" type="sibTrans" cxnId="{49290FF3-D7F4-4326-8C70-5DA6D732093B}">
      <dgm:prSet/>
      <dgm:spPr/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1260532-90DA-40EF-83A7-18C6421B49FD}" type="pres">
      <dgm:prSet presAssocID="{9293B5D9-A2E2-4158-B325-94552E08C92F}" presName="parTxOnly" presStyleLbl="node1" presStyleIdx="2" presStyleCnt="5">
        <dgm:presLayoutVars>
          <dgm:bulletEnabled val="1"/>
        </dgm:presLayoutVars>
      </dgm:prSet>
      <dgm:spPr/>
    </dgm:pt>
    <dgm:pt modelId="{AB3A73E6-9580-4B0E-BD39-E5F3337BDF65}" type="pres">
      <dgm:prSet presAssocID="{2D2D8D90-A054-426E-AC53-C243F76DBDE3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9FB230B-C70B-4374-9FCE-D2C96EAF92B3}" type="presOf" srcId="{9293B5D9-A2E2-4158-B325-94552E08C92F}" destId="{11260532-90DA-40EF-83A7-18C6421B49FD}" srcOrd="0" destOrd="0" presId="urn:microsoft.com/office/officeart/2005/8/layout/hChevron3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49290FF3-D7F4-4326-8C70-5DA6D732093B}" srcId="{3B000FCF-6DC5-4F73-86BC-BEB422B6BC8C}" destId="{9293B5D9-A2E2-4158-B325-94552E08C92F}" srcOrd="2" destOrd="0" parTransId="{F0F22FA2-FBAC-4CE6-9B80-79E6AE51074B}" sibTransId="{2D2D8D90-A054-426E-AC53-C243F76DBDE3}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12463858-CB93-4342-AEE0-583D6471B33B}" type="presParOf" srcId="{29DCA491-FB68-496F-9168-5544F1EA04CA}" destId="{11260532-90DA-40EF-83A7-18C6421B49FD}" srcOrd="4" destOrd="0" presId="urn:microsoft.com/office/officeart/2005/8/layout/hChevron3"/>
    <dgm:cxn modelId="{8DDCE549-7113-45B6-B55D-22B70AEC6E31}" type="presParOf" srcId="{29DCA491-FB68-496F-9168-5544F1EA04CA}" destId="{AB3A73E6-9580-4B0E-BD39-E5F3337BDF65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noFill/>
      </dgm:spPr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noFill/>
      </dgm:spPr>
      <dgm:t>
        <a:bodyPr/>
        <a:lstStyle/>
        <a:p>
          <a:r>
            <a:rPr lang="en-US" b="0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>
        <a:solidFill>
          <a:schemeClr val="bg2"/>
        </a:solidFill>
      </dgm:spPr>
      <dgm:t>
        <a:bodyPr/>
        <a:lstStyle/>
        <a:p>
          <a:r>
            <a:rPr lang="en-US" b="1"/>
            <a:t>District 65</a:t>
          </a:r>
          <a:endParaRPr lang="en-US" b="1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>
        <a:noFill/>
      </dgm:spPr>
      <dgm:t>
        <a:bodyPr/>
        <a:lstStyle/>
        <a:p>
          <a:r>
            <a:rPr lang="en-US" b="0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>
        <a:noFill/>
      </dgm:spPr>
      <dgm:t>
        <a:bodyPr/>
        <a:lstStyle/>
        <a:p>
          <a:r>
            <a:rPr lang="en-US" b="0"/>
            <a:t>Childs &amp; Smith</a:t>
          </a:r>
          <a:endParaRPr lang="en-US" b="0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/>
      <dgm:t>
        <a:bodyPr/>
        <a:lstStyle/>
        <a:p>
          <a:r>
            <a:rPr lang="en-US" b="0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/>
      <dgm:t>
        <a:bodyPr/>
        <a:lstStyle/>
        <a:p>
          <a:r>
            <a:rPr lang="en-US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 dirty="0"/>
            <a:t>District 65</a:t>
          </a:r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073A55A1-A12F-4044-BAC1-2AE30BC1CAA9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AC344E95-B42E-47C3-9D24-8DA288FBEF7B}" type="parTrans" cxnId="{83D742DD-2E01-4D59-9D25-91BB14D3C6AB}">
      <dgm:prSet/>
      <dgm:spPr/>
      <dgm:t>
        <a:bodyPr/>
        <a:lstStyle/>
        <a:p>
          <a:endParaRPr lang="en-US"/>
        </a:p>
      </dgm:t>
    </dgm:pt>
    <dgm:pt modelId="{0E16FA5D-554F-4C90-9E58-F3E49DB57598}" type="sibTrans" cxnId="{83D742DD-2E01-4D59-9D25-91BB14D3C6AB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DCBB600B-9F02-4EE0-88BB-01B6190B78C3}" type="pres">
      <dgm:prSet presAssocID="{073A55A1-A12F-4044-BAC1-2AE30BC1CAA9}" presName="parTxOnly" presStyleLbl="node1" presStyleIdx="2" presStyleCnt="5">
        <dgm:presLayoutVars>
          <dgm:bulletEnabled val="1"/>
        </dgm:presLayoutVars>
      </dgm:prSet>
      <dgm:spPr/>
    </dgm:pt>
    <dgm:pt modelId="{79F52190-B998-4DA7-BF59-EC2383C2FED6}" type="pres">
      <dgm:prSet presAssocID="{0E16FA5D-554F-4C90-9E58-F3E49DB57598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B7274D98-CBDA-4C81-94F8-1C9F35D814B4}" type="presOf" srcId="{073A55A1-A12F-4044-BAC1-2AE30BC1CAA9}" destId="{DCBB600B-9F02-4EE0-88BB-01B6190B78C3}" srcOrd="0" destOrd="0" presId="urn:microsoft.com/office/officeart/2005/8/layout/hChevron3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83D742DD-2E01-4D59-9D25-91BB14D3C6AB}" srcId="{3B000FCF-6DC5-4F73-86BC-BEB422B6BC8C}" destId="{073A55A1-A12F-4044-BAC1-2AE30BC1CAA9}" srcOrd="2" destOrd="0" parTransId="{AC344E95-B42E-47C3-9D24-8DA288FBEF7B}" sibTransId="{0E16FA5D-554F-4C90-9E58-F3E49DB57598}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153C1212-BE3D-4F0E-8F6E-558E3F94F1A0}" type="presParOf" srcId="{29DCA491-FB68-496F-9168-5544F1EA04CA}" destId="{DCBB600B-9F02-4EE0-88BB-01B6190B78C3}" srcOrd="4" destOrd="0" presId="urn:microsoft.com/office/officeart/2005/8/layout/hChevron3"/>
    <dgm:cxn modelId="{E49C1304-81C1-448C-8525-E21F5AC65D37}" type="presParOf" srcId="{29DCA491-FB68-496F-9168-5544F1EA04CA}" destId="{79F52190-B998-4DA7-BF59-EC2383C2FED6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/>
      <dgm:t>
        <a:bodyPr/>
        <a:lstStyle/>
        <a:p>
          <a:r>
            <a:rPr lang="en-US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CB60A583-6D2D-4AAB-812B-9856C37F0D0D}">
      <dgm:prSet phldrT="[Text]"/>
      <dgm:spPr>
        <a:noFill/>
      </dgm:spPr>
      <dgm:t>
        <a:bodyPr/>
        <a:lstStyle/>
        <a:p>
          <a:r>
            <a:rPr lang="en-US" b="0" dirty="0"/>
            <a:t>Childs &amp; Smith</a:t>
          </a:r>
        </a:p>
      </dgm:t>
    </dgm:pt>
    <dgm:pt modelId="{9CB2A731-05C6-4FB3-AE3B-DFA1CCC68E11}" type="parTrans" cxnId="{B96EFC55-8FA3-4011-8461-11D76E82982B}">
      <dgm:prSet/>
      <dgm:spPr/>
      <dgm:t>
        <a:bodyPr/>
        <a:lstStyle/>
        <a:p>
          <a:endParaRPr lang="en-US"/>
        </a:p>
      </dgm:t>
    </dgm:pt>
    <dgm:pt modelId="{9D246BF3-58C9-4755-BD43-B878BBE8EAFA}" type="sibTrans" cxnId="{B96EFC55-8FA3-4011-8461-11D76E82982B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A030FB69-A4A5-4ABA-9048-965324489D3F}" type="pres">
      <dgm:prSet presAssocID="{CB60A583-6D2D-4AAB-812B-9856C37F0D0D}" presName="parTxOnly" presStyleLbl="node1" presStyleIdx="2" presStyleCnt="5">
        <dgm:presLayoutVars>
          <dgm:bulletEnabled val="1"/>
        </dgm:presLayoutVars>
      </dgm:prSet>
      <dgm:spPr/>
    </dgm:pt>
    <dgm:pt modelId="{F4A20FA7-CF4E-43C2-A23B-A1E93D108927}" type="pres">
      <dgm:prSet presAssocID="{9D246BF3-58C9-4755-BD43-B878BBE8EAFA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64691C1D-B36F-463E-BBB0-371D422D800E}" type="presOf" srcId="{CB60A583-6D2D-4AAB-812B-9856C37F0D0D}" destId="{A030FB69-A4A5-4ABA-9048-965324489D3F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B96EFC55-8FA3-4011-8461-11D76E82982B}" srcId="{3B000FCF-6DC5-4F73-86BC-BEB422B6BC8C}" destId="{CB60A583-6D2D-4AAB-812B-9856C37F0D0D}" srcOrd="2" destOrd="0" parTransId="{9CB2A731-05C6-4FB3-AE3B-DFA1CCC68E11}" sibTransId="{9D246BF3-58C9-4755-BD43-B878BBE8EAFA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AB98EA7E-D8A9-4F91-82BC-6016CE239FD0}" type="presParOf" srcId="{29DCA491-FB68-496F-9168-5544F1EA04CA}" destId="{A030FB69-A4A5-4ABA-9048-965324489D3F}" srcOrd="4" destOrd="0" presId="urn:microsoft.com/office/officeart/2005/8/layout/hChevron3"/>
    <dgm:cxn modelId="{541EDAE8-54AC-42A6-A8CF-448039FC0A15}" type="presParOf" srcId="{29DCA491-FB68-496F-9168-5544F1EA04CA}" destId="{F4A20FA7-CF4E-43C2-A23B-A1E93D108927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/>
      <dgm:t>
        <a:bodyPr/>
        <a:lstStyle/>
        <a:p>
          <a:r>
            <a:rPr lang="en-US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CB60A583-6D2D-4AAB-812B-9856C37F0D0D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Childs &amp; Smith</a:t>
          </a:r>
        </a:p>
      </dgm:t>
    </dgm:pt>
    <dgm:pt modelId="{9CB2A731-05C6-4FB3-AE3B-DFA1CCC68E11}" type="parTrans" cxnId="{B96EFC55-8FA3-4011-8461-11D76E82982B}">
      <dgm:prSet/>
      <dgm:spPr/>
      <dgm:t>
        <a:bodyPr/>
        <a:lstStyle/>
        <a:p>
          <a:endParaRPr lang="en-US"/>
        </a:p>
      </dgm:t>
    </dgm:pt>
    <dgm:pt modelId="{9D246BF3-58C9-4755-BD43-B878BBE8EAFA}" type="sibTrans" cxnId="{B96EFC55-8FA3-4011-8461-11D76E82982B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A030FB69-A4A5-4ABA-9048-965324489D3F}" type="pres">
      <dgm:prSet presAssocID="{CB60A583-6D2D-4AAB-812B-9856C37F0D0D}" presName="parTxOnly" presStyleLbl="node1" presStyleIdx="2" presStyleCnt="5">
        <dgm:presLayoutVars>
          <dgm:bulletEnabled val="1"/>
        </dgm:presLayoutVars>
      </dgm:prSet>
      <dgm:spPr/>
    </dgm:pt>
    <dgm:pt modelId="{F4A20FA7-CF4E-43C2-A23B-A1E93D108927}" type="pres">
      <dgm:prSet presAssocID="{9D246BF3-58C9-4755-BD43-B878BBE8EAFA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64691C1D-B36F-463E-BBB0-371D422D800E}" type="presOf" srcId="{CB60A583-6D2D-4AAB-812B-9856C37F0D0D}" destId="{A030FB69-A4A5-4ABA-9048-965324489D3F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B96EFC55-8FA3-4011-8461-11D76E82982B}" srcId="{3B000FCF-6DC5-4F73-86BC-BEB422B6BC8C}" destId="{CB60A583-6D2D-4AAB-812B-9856C37F0D0D}" srcOrd="2" destOrd="0" parTransId="{9CB2A731-05C6-4FB3-AE3B-DFA1CCC68E11}" sibTransId="{9D246BF3-58C9-4755-BD43-B878BBE8EAFA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AB98EA7E-D8A9-4F91-82BC-6016CE239FD0}" type="presParOf" srcId="{29DCA491-FB68-496F-9168-5544F1EA04CA}" destId="{A030FB69-A4A5-4ABA-9048-965324489D3F}" srcOrd="4" destOrd="0" presId="urn:microsoft.com/office/officeart/2005/8/layout/hChevron3"/>
    <dgm:cxn modelId="{541EDAE8-54AC-42A6-A8CF-448039FC0A15}" type="presParOf" srcId="{29DCA491-FB68-496F-9168-5544F1EA04CA}" destId="{F4A20FA7-CF4E-43C2-A23B-A1E93D108927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EC48374D-8C1F-4ED0-9E6A-4154A4B6FB5E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Childs &amp; Smith</a:t>
          </a:r>
        </a:p>
      </dgm:t>
    </dgm:pt>
    <dgm:pt modelId="{7FB04259-EE30-4DCC-BC6B-ECDEA1B47C7F}" type="parTrans" cxnId="{58036B54-5AC8-4080-BA2D-79262C6FE0C5}">
      <dgm:prSet/>
      <dgm:spPr/>
      <dgm:t>
        <a:bodyPr/>
        <a:lstStyle/>
        <a:p>
          <a:endParaRPr lang="en-US"/>
        </a:p>
      </dgm:t>
    </dgm:pt>
    <dgm:pt modelId="{59A5C4CF-1B1A-4501-9C83-C50EB561407D}" type="sibTrans" cxnId="{58036B54-5AC8-4080-BA2D-79262C6FE0C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50AA41F7-8502-4AFB-B1C1-F0F58210549E}" type="pres">
      <dgm:prSet presAssocID="{EC48374D-8C1F-4ED0-9E6A-4154A4B6FB5E}" presName="parTxOnly" presStyleLbl="node1" presStyleIdx="2" presStyleCnt="5">
        <dgm:presLayoutVars>
          <dgm:bulletEnabled val="1"/>
        </dgm:presLayoutVars>
      </dgm:prSet>
      <dgm:spPr/>
    </dgm:pt>
    <dgm:pt modelId="{3DF7B661-F228-4CAA-9FA3-666997541B4B}" type="pres">
      <dgm:prSet presAssocID="{59A5C4CF-1B1A-4501-9C83-C50EB561407D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6693FA30-C08B-4FE7-A0D5-A56CDA4BA217}" type="presOf" srcId="{EC48374D-8C1F-4ED0-9E6A-4154A4B6FB5E}" destId="{50AA41F7-8502-4AFB-B1C1-F0F58210549E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58036B54-5AC8-4080-BA2D-79262C6FE0C5}" srcId="{3B000FCF-6DC5-4F73-86BC-BEB422B6BC8C}" destId="{EC48374D-8C1F-4ED0-9E6A-4154A4B6FB5E}" srcOrd="2" destOrd="0" parTransId="{7FB04259-EE30-4DCC-BC6B-ECDEA1B47C7F}" sibTransId="{59A5C4CF-1B1A-4501-9C83-C50EB561407D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C0D525A6-C85F-4A59-9790-86F431B8EE9F}" type="presParOf" srcId="{29DCA491-FB68-496F-9168-5544F1EA04CA}" destId="{50AA41F7-8502-4AFB-B1C1-F0F58210549E}" srcOrd="4" destOrd="0" presId="urn:microsoft.com/office/officeart/2005/8/layout/hChevron3"/>
    <dgm:cxn modelId="{F50FDB14-B719-40AD-AEDE-E7733E29138A}" type="presParOf" srcId="{29DCA491-FB68-496F-9168-5544F1EA04CA}" destId="{3DF7B661-F228-4CAA-9FA3-666997541B4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District 65</a:t>
          </a:r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9293B5D9-A2E2-4158-B325-94552E08C92F}">
      <dgm:prSet phldrT="[Text]"/>
      <dgm:spPr>
        <a:solidFill>
          <a:schemeClr val="bg2"/>
        </a:solidFill>
      </dgm:spPr>
      <dgm:t>
        <a:bodyPr/>
        <a:lstStyle/>
        <a:p>
          <a:r>
            <a:rPr lang="en-US" b="1"/>
            <a:t>Childs &amp; Smith</a:t>
          </a:r>
          <a:endParaRPr lang="en-US" b="1" dirty="0"/>
        </a:p>
      </dgm:t>
    </dgm:pt>
    <dgm:pt modelId="{F0F22FA2-FBAC-4CE6-9B80-79E6AE51074B}" type="parTrans" cxnId="{49290FF3-D7F4-4326-8C70-5DA6D732093B}">
      <dgm:prSet/>
      <dgm:spPr/>
      <dgm:t>
        <a:bodyPr/>
        <a:lstStyle/>
        <a:p>
          <a:endParaRPr lang="en-US"/>
        </a:p>
      </dgm:t>
    </dgm:pt>
    <dgm:pt modelId="{2D2D8D90-A054-426E-AC53-C243F76DBDE3}" type="sibTrans" cxnId="{49290FF3-D7F4-4326-8C70-5DA6D732093B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1260532-90DA-40EF-83A7-18C6421B49FD}" type="pres">
      <dgm:prSet presAssocID="{9293B5D9-A2E2-4158-B325-94552E08C92F}" presName="parTxOnly" presStyleLbl="node1" presStyleIdx="2" presStyleCnt="5">
        <dgm:presLayoutVars>
          <dgm:bulletEnabled val="1"/>
        </dgm:presLayoutVars>
      </dgm:prSet>
      <dgm:spPr/>
    </dgm:pt>
    <dgm:pt modelId="{AB3A73E6-9580-4B0E-BD39-E5F3337BDF65}" type="pres">
      <dgm:prSet presAssocID="{2D2D8D90-A054-426E-AC53-C243F76DBDE3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9FB230B-C70B-4374-9FCE-D2C96EAF92B3}" type="presOf" srcId="{9293B5D9-A2E2-4158-B325-94552E08C92F}" destId="{11260532-90DA-40EF-83A7-18C6421B49FD}" srcOrd="0" destOrd="0" presId="urn:microsoft.com/office/officeart/2005/8/layout/hChevron3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49290FF3-D7F4-4326-8C70-5DA6D732093B}" srcId="{3B000FCF-6DC5-4F73-86BC-BEB422B6BC8C}" destId="{9293B5D9-A2E2-4158-B325-94552E08C92F}" srcOrd="2" destOrd="0" parTransId="{F0F22FA2-FBAC-4CE6-9B80-79E6AE51074B}" sibTransId="{2D2D8D90-A054-426E-AC53-C243F76DBDE3}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12463858-CB93-4342-AEE0-583D6471B33B}" type="presParOf" srcId="{29DCA491-FB68-496F-9168-5544F1EA04CA}" destId="{11260532-90DA-40EF-83A7-18C6421B49FD}" srcOrd="4" destOrd="0" presId="urn:microsoft.com/office/officeart/2005/8/layout/hChevron3"/>
    <dgm:cxn modelId="{8DDCE549-7113-45B6-B55D-22B70AEC6E31}" type="presParOf" srcId="{29DCA491-FB68-496F-9168-5544F1EA04CA}" destId="{AB3A73E6-9580-4B0E-BD39-E5F3337BDF65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/>
      <dgm:t>
        <a:bodyPr/>
        <a:lstStyle/>
        <a:p>
          <a:r>
            <a:rPr lang="en-US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/>
      <dgm:t>
        <a:bodyPr/>
        <a:lstStyle/>
        <a:p>
          <a:r>
            <a:rPr lang="en-US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/>
      <dgm:t>
        <a:bodyPr/>
        <a:lstStyle/>
        <a:p>
          <a:r>
            <a:rPr lang="en-US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/>
      <dgm:t>
        <a:bodyPr/>
        <a:lstStyle/>
        <a:p>
          <a:r>
            <a:rPr lang="en-US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/>
      <dgm:t>
        <a:bodyPr/>
        <a:lstStyle/>
        <a:p>
          <a:r>
            <a:rPr lang="en-US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B000FCF-6DC5-4F73-86BC-BEB422B6BC8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F6C293C-7FCB-4DB5-A65A-A3EF77A74847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Frances E. Willard</a:t>
          </a:r>
        </a:p>
      </dgm:t>
    </dgm:pt>
    <dgm:pt modelId="{73692D90-FEAB-4479-86B3-66498422E24E}" type="parTrans" cxnId="{C428D609-9D72-4CB2-9948-42E01BD5303D}">
      <dgm:prSet/>
      <dgm:spPr/>
      <dgm:t>
        <a:bodyPr/>
        <a:lstStyle/>
        <a:p>
          <a:endParaRPr lang="en-US"/>
        </a:p>
      </dgm:t>
    </dgm:pt>
    <dgm:pt modelId="{90668B7E-C659-43EF-A35D-9041FC07F967}" type="sibTrans" cxnId="{C428D609-9D72-4CB2-9948-42E01BD5303D}">
      <dgm:prSet/>
      <dgm:spPr/>
      <dgm:t>
        <a:bodyPr/>
        <a:lstStyle/>
        <a:p>
          <a:endParaRPr lang="en-US"/>
        </a:p>
      </dgm:t>
    </dgm:pt>
    <dgm:pt modelId="{F0602DA3-9605-4692-977A-00FA1EA14B05}">
      <dgm:prSet phldrT="[Text]"/>
      <dgm:spPr/>
      <dgm:t>
        <a:bodyPr/>
        <a:lstStyle/>
        <a:p>
          <a:r>
            <a:rPr lang="en-US" dirty="0"/>
            <a:t>Henry Raeder</a:t>
          </a:r>
        </a:p>
      </dgm:t>
    </dgm:pt>
    <dgm:pt modelId="{D470624C-1E29-46AA-9388-BB610DD93F80}" type="parTrans" cxnId="{55E13B96-0B92-4C07-9E7D-6F12113D4BA0}">
      <dgm:prSet/>
      <dgm:spPr/>
      <dgm:t>
        <a:bodyPr/>
        <a:lstStyle/>
        <a:p>
          <a:endParaRPr lang="en-US"/>
        </a:p>
      </dgm:t>
    </dgm:pt>
    <dgm:pt modelId="{777CC732-6A12-49C5-96FB-82E14DFC45F0}" type="sibTrans" cxnId="{55E13B96-0B92-4C07-9E7D-6F12113D4BA0}">
      <dgm:prSet/>
      <dgm:spPr/>
      <dgm:t>
        <a:bodyPr/>
        <a:lstStyle/>
        <a:p>
          <a:endParaRPr lang="en-US"/>
        </a:p>
      </dgm:t>
    </dgm:pt>
    <dgm:pt modelId="{2C219B52-0194-43EB-B46A-B8289B3C2984}">
      <dgm:prSet phldrT="[Text]"/>
      <dgm:spPr/>
      <dgm:t>
        <a:bodyPr/>
        <a:lstStyle/>
        <a:p>
          <a:r>
            <a:rPr lang="en-US"/>
            <a:t>District 65</a:t>
          </a:r>
          <a:endParaRPr lang="en-US" dirty="0"/>
        </a:p>
      </dgm:t>
    </dgm:pt>
    <dgm:pt modelId="{13622BAE-C7EA-4F19-BADE-2BD536B9D2D3}" type="parTrans" cxnId="{CCB692CA-6885-425D-B6D9-798708596CC9}">
      <dgm:prSet/>
      <dgm:spPr/>
      <dgm:t>
        <a:bodyPr/>
        <a:lstStyle/>
        <a:p>
          <a:endParaRPr lang="en-US"/>
        </a:p>
      </dgm:t>
    </dgm:pt>
    <dgm:pt modelId="{A94F0EDE-3377-48E2-9720-CF430355052A}" type="sibTrans" cxnId="{CCB692CA-6885-425D-B6D9-798708596CC9}">
      <dgm:prSet/>
      <dgm:spPr/>
      <dgm:t>
        <a:bodyPr/>
        <a:lstStyle/>
        <a:p>
          <a:endParaRPr lang="en-US"/>
        </a:p>
      </dgm:t>
    </dgm:pt>
    <dgm:pt modelId="{74A617DA-BC1D-4E18-B675-4015ECBE2074}">
      <dgm:prSet phldrT="[Text]"/>
      <dgm:spPr/>
      <dgm:t>
        <a:bodyPr/>
        <a:lstStyle/>
        <a:p>
          <a:r>
            <a:rPr lang="en-US" dirty="0"/>
            <a:t>Willard in NW Evanston</a:t>
          </a:r>
        </a:p>
      </dgm:t>
    </dgm:pt>
    <dgm:pt modelId="{DCDA3482-277B-4CF2-BEA5-30CB56F7080D}" type="sibTrans" cxnId="{2543CB06-47D0-44F5-A87B-F332173255D3}">
      <dgm:prSet/>
      <dgm:spPr/>
      <dgm:t>
        <a:bodyPr/>
        <a:lstStyle/>
        <a:p>
          <a:endParaRPr lang="en-US"/>
        </a:p>
      </dgm:t>
    </dgm:pt>
    <dgm:pt modelId="{5CEE90BB-8FB5-470B-9C93-D0704DF713AC}" type="parTrans" cxnId="{2543CB06-47D0-44F5-A87B-F332173255D3}">
      <dgm:prSet/>
      <dgm:spPr/>
      <dgm:t>
        <a:bodyPr/>
        <a:lstStyle/>
        <a:p>
          <a:endParaRPr lang="en-US"/>
        </a:p>
      </dgm:t>
    </dgm:pt>
    <dgm:pt modelId="{5577BE78-8268-4864-9F65-E9FA53393516}">
      <dgm:prSet phldrT="[Text]"/>
      <dgm:spPr/>
      <dgm:t>
        <a:bodyPr/>
        <a:lstStyle/>
        <a:p>
          <a:r>
            <a:rPr lang="en-US"/>
            <a:t>Childs &amp; Smith</a:t>
          </a:r>
          <a:endParaRPr lang="en-US" dirty="0"/>
        </a:p>
      </dgm:t>
    </dgm:pt>
    <dgm:pt modelId="{04EF6748-99D9-44AF-BBDE-6D61A0090FE4}" type="parTrans" cxnId="{54C3B751-28BB-4A67-92E8-05ADDF3A08E5}">
      <dgm:prSet/>
      <dgm:spPr/>
      <dgm:t>
        <a:bodyPr/>
        <a:lstStyle/>
        <a:p>
          <a:endParaRPr lang="en-US"/>
        </a:p>
      </dgm:t>
    </dgm:pt>
    <dgm:pt modelId="{2FB7BFA7-F708-44DA-9604-EDE3D118A9A4}" type="sibTrans" cxnId="{54C3B751-28BB-4A67-92E8-05ADDF3A08E5}">
      <dgm:prSet/>
      <dgm:spPr/>
      <dgm:t>
        <a:bodyPr/>
        <a:lstStyle/>
        <a:p>
          <a:endParaRPr lang="en-US"/>
        </a:p>
      </dgm:t>
    </dgm:pt>
    <dgm:pt modelId="{29DCA491-FB68-496F-9168-5544F1EA04CA}" type="pres">
      <dgm:prSet presAssocID="{3B000FCF-6DC5-4F73-86BC-BEB422B6BC8C}" presName="Name0" presStyleCnt="0">
        <dgm:presLayoutVars>
          <dgm:dir/>
          <dgm:resizeHandles val="exact"/>
        </dgm:presLayoutVars>
      </dgm:prSet>
      <dgm:spPr/>
    </dgm:pt>
    <dgm:pt modelId="{413FC6F3-D694-4DAE-9182-5CB831CA61EC}" type="pres">
      <dgm:prSet presAssocID="{AF6C293C-7FCB-4DB5-A65A-A3EF77A74847}" presName="parTxOnly" presStyleLbl="node1" presStyleIdx="0" presStyleCnt="5">
        <dgm:presLayoutVars>
          <dgm:bulletEnabled val="1"/>
        </dgm:presLayoutVars>
      </dgm:prSet>
      <dgm:spPr/>
    </dgm:pt>
    <dgm:pt modelId="{AB03D8B4-6E2D-4081-9434-11BCFE70DEFE}" type="pres">
      <dgm:prSet presAssocID="{90668B7E-C659-43EF-A35D-9041FC07F967}" presName="parSpace" presStyleCnt="0"/>
      <dgm:spPr/>
    </dgm:pt>
    <dgm:pt modelId="{FD156F4F-7BC9-407B-A18F-364DF005C3E0}" type="pres">
      <dgm:prSet presAssocID="{F0602DA3-9605-4692-977A-00FA1EA14B05}" presName="parTxOnly" presStyleLbl="node1" presStyleIdx="1" presStyleCnt="5">
        <dgm:presLayoutVars>
          <dgm:bulletEnabled val="1"/>
        </dgm:presLayoutVars>
      </dgm:prSet>
      <dgm:spPr/>
    </dgm:pt>
    <dgm:pt modelId="{9577C5A2-B799-4BC3-B409-F7083D22335F}" type="pres">
      <dgm:prSet presAssocID="{777CC732-6A12-49C5-96FB-82E14DFC45F0}" presName="parSpace" presStyleCnt="0"/>
      <dgm:spPr/>
    </dgm:pt>
    <dgm:pt modelId="{16CE1F23-5477-4D90-A828-11BE12ED0793}" type="pres">
      <dgm:prSet presAssocID="{5577BE78-8268-4864-9F65-E9FA53393516}" presName="parTxOnly" presStyleLbl="node1" presStyleIdx="2" presStyleCnt="5">
        <dgm:presLayoutVars>
          <dgm:bulletEnabled val="1"/>
        </dgm:presLayoutVars>
      </dgm:prSet>
      <dgm:spPr/>
    </dgm:pt>
    <dgm:pt modelId="{F74960EB-BCC0-4696-A53B-85E311682CEB}" type="pres">
      <dgm:prSet presAssocID="{2FB7BFA7-F708-44DA-9604-EDE3D118A9A4}" presName="parSpace" presStyleCnt="0"/>
      <dgm:spPr/>
    </dgm:pt>
    <dgm:pt modelId="{6298CED3-4F29-4F40-8EA6-1C78C1600110}" type="pres">
      <dgm:prSet presAssocID="{74A617DA-BC1D-4E18-B675-4015ECBE2074}" presName="parTxOnly" presStyleLbl="node1" presStyleIdx="3" presStyleCnt="5">
        <dgm:presLayoutVars>
          <dgm:bulletEnabled val="1"/>
        </dgm:presLayoutVars>
      </dgm:prSet>
      <dgm:spPr/>
    </dgm:pt>
    <dgm:pt modelId="{97E913BD-467C-4C24-98BA-8C7C1B3F42F8}" type="pres">
      <dgm:prSet presAssocID="{DCDA3482-277B-4CF2-BEA5-30CB56F7080D}" presName="parSpace" presStyleCnt="0"/>
      <dgm:spPr/>
    </dgm:pt>
    <dgm:pt modelId="{EB7D56DD-CAFE-470D-8282-66E70757CAC5}" type="pres">
      <dgm:prSet presAssocID="{2C219B52-0194-43EB-B46A-B8289B3C29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43CB06-47D0-44F5-A87B-F332173255D3}" srcId="{3B000FCF-6DC5-4F73-86BC-BEB422B6BC8C}" destId="{74A617DA-BC1D-4E18-B675-4015ECBE2074}" srcOrd="3" destOrd="0" parTransId="{5CEE90BB-8FB5-470B-9C93-D0704DF713AC}" sibTransId="{DCDA3482-277B-4CF2-BEA5-30CB56F7080D}"/>
    <dgm:cxn modelId="{C428D609-9D72-4CB2-9948-42E01BD5303D}" srcId="{3B000FCF-6DC5-4F73-86BC-BEB422B6BC8C}" destId="{AF6C293C-7FCB-4DB5-A65A-A3EF77A74847}" srcOrd="0" destOrd="0" parTransId="{73692D90-FEAB-4479-86B3-66498422E24E}" sibTransId="{90668B7E-C659-43EF-A35D-9041FC07F967}"/>
    <dgm:cxn modelId="{E631E10F-3E2D-49B9-B5AE-5EAB6D1BEFBD}" type="presOf" srcId="{2C219B52-0194-43EB-B46A-B8289B3C2984}" destId="{EB7D56DD-CAFE-470D-8282-66E70757CAC5}" srcOrd="0" destOrd="0" presId="urn:microsoft.com/office/officeart/2005/8/layout/hChevron3"/>
    <dgm:cxn modelId="{4749FC16-C258-4C03-AAF0-4A4B99013B5D}" type="presOf" srcId="{F0602DA3-9605-4692-977A-00FA1EA14B05}" destId="{FD156F4F-7BC9-407B-A18F-364DF005C3E0}" srcOrd="0" destOrd="0" presId="urn:microsoft.com/office/officeart/2005/8/layout/hChevron3"/>
    <dgm:cxn modelId="{92B81F1D-FDB9-46A8-BA14-ACB1660E821C}" type="presOf" srcId="{AF6C293C-7FCB-4DB5-A65A-A3EF77A74847}" destId="{413FC6F3-D694-4DAE-9182-5CB831CA61EC}" srcOrd="0" destOrd="0" presId="urn:microsoft.com/office/officeart/2005/8/layout/hChevron3"/>
    <dgm:cxn modelId="{0B98FE30-779E-427D-87B8-8EDE72B2622E}" type="presOf" srcId="{74A617DA-BC1D-4E18-B675-4015ECBE2074}" destId="{6298CED3-4F29-4F40-8EA6-1C78C1600110}" srcOrd="0" destOrd="0" presId="urn:microsoft.com/office/officeart/2005/8/layout/hChevron3"/>
    <dgm:cxn modelId="{2367C05F-DCE3-48C9-B280-600713EFCFDE}" type="presOf" srcId="{5577BE78-8268-4864-9F65-E9FA53393516}" destId="{16CE1F23-5477-4D90-A828-11BE12ED0793}" srcOrd="0" destOrd="0" presId="urn:microsoft.com/office/officeart/2005/8/layout/hChevron3"/>
    <dgm:cxn modelId="{54C3B751-28BB-4A67-92E8-05ADDF3A08E5}" srcId="{3B000FCF-6DC5-4F73-86BC-BEB422B6BC8C}" destId="{5577BE78-8268-4864-9F65-E9FA53393516}" srcOrd="2" destOrd="0" parTransId="{04EF6748-99D9-44AF-BBDE-6D61A0090FE4}" sibTransId="{2FB7BFA7-F708-44DA-9604-EDE3D118A9A4}"/>
    <dgm:cxn modelId="{55E13B96-0B92-4C07-9E7D-6F12113D4BA0}" srcId="{3B000FCF-6DC5-4F73-86BC-BEB422B6BC8C}" destId="{F0602DA3-9605-4692-977A-00FA1EA14B05}" srcOrd="1" destOrd="0" parTransId="{D470624C-1E29-46AA-9388-BB610DD93F80}" sibTransId="{777CC732-6A12-49C5-96FB-82E14DFC45F0}"/>
    <dgm:cxn modelId="{CCB692CA-6885-425D-B6D9-798708596CC9}" srcId="{3B000FCF-6DC5-4F73-86BC-BEB422B6BC8C}" destId="{2C219B52-0194-43EB-B46A-B8289B3C2984}" srcOrd="4" destOrd="0" parTransId="{13622BAE-C7EA-4F19-BADE-2BD536B9D2D3}" sibTransId="{A94F0EDE-3377-48E2-9720-CF430355052A}"/>
    <dgm:cxn modelId="{23ADAED3-BAF3-45E5-A5AC-D63A8A531600}" type="presOf" srcId="{3B000FCF-6DC5-4F73-86BC-BEB422B6BC8C}" destId="{29DCA491-FB68-496F-9168-5544F1EA04CA}" srcOrd="0" destOrd="0" presId="urn:microsoft.com/office/officeart/2005/8/layout/hChevron3"/>
    <dgm:cxn modelId="{62BE4915-8708-4F3B-93D9-B4E45C1B7A93}" type="presParOf" srcId="{29DCA491-FB68-496F-9168-5544F1EA04CA}" destId="{413FC6F3-D694-4DAE-9182-5CB831CA61EC}" srcOrd="0" destOrd="0" presId="urn:microsoft.com/office/officeart/2005/8/layout/hChevron3"/>
    <dgm:cxn modelId="{0D92DE2B-F9BB-4571-A7FE-BD6194306392}" type="presParOf" srcId="{29DCA491-FB68-496F-9168-5544F1EA04CA}" destId="{AB03D8B4-6E2D-4081-9434-11BCFE70DEFE}" srcOrd="1" destOrd="0" presId="urn:microsoft.com/office/officeart/2005/8/layout/hChevron3"/>
    <dgm:cxn modelId="{BB619125-91C2-4B34-A78A-357C379B64EB}" type="presParOf" srcId="{29DCA491-FB68-496F-9168-5544F1EA04CA}" destId="{FD156F4F-7BC9-407B-A18F-364DF005C3E0}" srcOrd="2" destOrd="0" presId="urn:microsoft.com/office/officeart/2005/8/layout/hChevron3"/>
    <dgm:cxn modelId="{1F2699DD-34CF-4B95-B3C8-3DDAE2D4438A}" type="presParOf" srcId="{29DCA491-FB68-496F-9168-5544F1EA04CA}" destId="{9577C5A2-B799-4BC3-B409-F7083D22335F}" srcOrd="3" destOrd="0" presId="urn:microsoft.com/office/officeart/2005/8/layout/hChevron3"/>
    <dgm:cxn modelId="{0FEEFF18-9DD9-46BF-9B64-71F2116B718B}" type="presParOf" srcId="{29DCA491-FB68-496F-9168-5544F1EA04CA}" destId="{16CE1F23-5477-4D90-A828-11BE12ED0793}" srcOrd="4" destOrd="0" presId="urn:microsoft.com/office/officeart/2005/8/layout/hChevron3"/>
    <dgm:cxn modelId="{EE649FE4-6A54-48BF-9688-AFA527723088}" type="presParOf" srcId="{29DCA491-FB68-496F-9168-5544F1EA04CA}" destId="{F74960EB-BCC0-4696-A53B-85E311682CEB}" srcOrd="5" destOrd="0" presId="urn:microsoft.com/office/officeart/2005/8/layout/hChevron3"/>
    <dgm:cxn modelId="{0491FCE1-4345-4ABC-8652-CEE223FC6E49}" type="presParOf" srcId="{29DCA491-FB68-496F-9168-5544F1EA04CA}" destId="{6298CED3-4F29-4F40-8EA6-1C78C1600110}" srcOrd="6" destOrd="0" presId="urn:microsoft.com/office/officeart/2005/8/layout/hChevron3"/>
    <dgm:cxn modelId="{C669A779-D879-4E2F-A477-5AE0C13DE8D8}" type="presParOf" srcId="{29DCA491-FB68-496F-9168-5544F1EA04CA}" destId="{97E913BD-467C-4C24-98BA-8C7C1B3F42F8}" srcOrd="7" destOrd="0" presId="urn:microsoft.com/office/officeart/2005/8/layout/hChevron3"/>
    <dgm:cxn modelId="{B2AD8DDB-CF9E-49C0-B3F4-488B742FB23E}" type="presParOf" srcId="{29DCA491-FB68-496F-9168-5544F1EA04CA}" destId="{EB7D56DD-CAFE-470D-8282-66E70757CA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1038" y="1398067"/>
          <a:ext cx="2025006" cy="81000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Frances E. Willard</a:t>
          </a:r>
        </a:p>
      </dsp:txBody>
      <dsp:txXfrm>
        <a:off x="1038" y="1398067"/>
        <a:ext cx="1822506" cy="810002"/>
      </dsp:txXfrm>
    </dsp:sp>
    <dsp:sp modelId="{FD156F4F-7BC9-407B-A18F-364DF005C3E0}">
      <dsp:nvSpPr>
        <dsp:cNvPr id="0" name=""/>
        <dsp:cNvSpPr/>
      </dsp:nvSpPr>
      <dsp:spPr>
        <a:xfrm>
          <a:off x="162104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Henry Raeder</a:t>
          </a:r>
        </a:p>
      </dsp:txBody>
      <dsp:txXfrm>
        <a:off x="2026044" y="1398067"/>
        <a:ext cx="1215004" cy="810002"/>
      </dsp:txXfrm>
    </dsp:sp>
    <dsp:sp modelId="{21F98D7D-146C-4143-97D6-56E8E809B8F1}">
      <dsp:nvSpPr>
        <dsp:cNvPr id="0" name=""/>
        <dsp:cNvSpPr/>
      </dsp:nvSpPr>
      <dsp:spPr>
        <a:xfrm>
          <a:off x="3241048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Childs &amp; Smith</a:t>
          </a:r>
        </a:p>
      </dsp:txBody>
      <dsp:txXfrm>
        <a:off x="3646049" y="1398067"/>
        <a:ext cx="1215004" cy="810002"/>
      </dsp:txXfrm>
    </dsp:sp>
    <dsp:sp modelId="{6298CED3-4F29-4F40-8EA6-1C78C1600110}">
      <dsp:nvSpPr>
        <dsp:cNvPr id="0" name=""/>
        <dsp:cNvSpPr/>
      </dsp:nvSpPr>
      <dsp:spPr>
        <a:xfrm>
          <a:off x="486105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Willard in NW Evanston</a:t>
          </a:r>
        </a:p>
      </dsp:txBody>
      <dsp:txXfrm>
        <a:off x="5266054" y="1398067"/>
        <a:ext cx="1215004" cy="810002"/>
      </dsp:txXfrm>
    </dsp:sp>
    <dsp:sp modelId="{EB7D56DD-CAFE-470D-8282-66E70757CAC5}">
      <dsp:nvSpPr>
        <dsp:cNvPr id="0" name=""/>
        <dsp:cNvSpPr/>
      </dsp:nvSpPr>
      <dsp:spPr>
        <a:xfrm>
          <a:off x="6481059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District 65</a:t>
          </a:r>
        </a:p>
      </dsp:txBody>
      <dsp:txXfrm>
        <a:off x="6886060" y="1398067"/>
        <a:ext cx="1215004" cy="8100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1038" y="1398067"/>
          <a:ext cx="2025006" cy="81000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Frances E. Willard</a:t>
          </a:r>
        </a:p>
      </dsp:txBody>
      <dsp:txXfrm>
        <a:off x="1038" y="1398067"/>
        <a:ext cx="1822506" cy="810002"/>
      </dsp:txXfrm>
    </dsp:sp>
    <dsp:sp modelId="{FD156F4F-7BC9-407B-A18F-364DF005C3E0}">
      <dsp:nvSpPr>
        <dsp:cNvPr id="0" name=""/>
        <dsp:cNvSpPr/>
      </dsp:nvSpPr>
      <dsp:spPr>
        <a:xfrm>
          <a:off x="1621043" y="1398067"/>
          <a:ext cx="2025006" cy="810002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Henry Raeder</a:t>
          </a:r>
        </a:p>
      </dsp:txBody>
      <dsp:txXfrm>
        <a:off x="2026044" y="1398067"/>
        <a:ext cx="1215004" cy="810002"/>
      </dsp:txXfrm>
    </dsp:sp>
    <dsp:sp modelId="{A030FB69-A4A5-4ABA-9048-965324489D3F}">
      <dsp:nvSpPr>
        <dsp:cNvPr id="0" name=""/>
        <dsp:cNvSpPr/>
      </dsp:nvSpPr>
      <dsp:spPr>
        <a:xfrm>
          <a:off x="3241048" y="1398067"/>
          <a:ext cx="2025006" cy="810002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Childs &amp; Smith</a:t>
          </a:r>
        </a:p>
      </dsp:txBody>
      <dsp:txXfrm>
        <a:off x="3646049" y="1398067"/>
        <a:ext cx="1215004" cy="810002"/>
      </dsp:txXfrm>
    </dsp:sp>
    <dsp:sp modelId="{6298CED3-4F29-4F40-8EA6-1C78C1600110}">
      <dsp:nvSpPr>
        <dsp:cNvPr id="0" name=""/>
        <dsp:cNvSpPr/>
      </dsp:nvSpPr>
      <dsp:spPr>
        <a:xfrm>
          <a:off x="486105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Willard in NW Evanston</a:t>
          </a:r>
        </a:p>
      </dsp:txBody>
      <dsp:txXfrm>
        <a:off x="5266054" y="1398067"/>
        <a:ext cx="1215004" cy="810002"/>
      </dsp:txXfrm>
    </dsp:sp>
    <dsp:sp modelId="{EB7D56DD-CAFE-470D-8282-66E70757CAC5}">
      <dsp:nvSpPr>
        <dsp:cNvPr id="0" name=""/>
        <dsp:cNvSpPr/>
      </dsp:nvSpPr>
      <dsp:spPr>
        <a:xfrm>
          <a:off x="6481059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District 65</a:t>
          </a:r>
          <a:endParaRPr lang="en-US" sz="1700" kern="1200" dirty="0"/>
        </a:p>
      </dsp:txBody>
      <dsp:txXfrm>
        <a:off x="6886060" y="1398067"/>
        <a:ext cx="1215004" cy="81000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Childs &amp; Smith</a:t>
          </a:r>
          <a:endParaRPr lang="en-US" sz="90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Childs &amp; Smith</a:t>
          </a:r>
          <a:endParaRPr lang="en-US" sz="90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District 65</a:t>
          </a:r>
        </a:p>
      </dsp:txBody>
      <dsp:txXfrm>
        <a:off x="3633509" y="949144"/>
        <a:ext cx="641111" cy="42740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Childs &amp; Smith</a:t>
          </a:r>
          <a:endParaRPr lang="en-US" sz="90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Childs &amp; Smith</a:t>
          </a:r>
          <a:endParaRPr lang="en-US" sz="90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Childs &amp; Smith</a:t>
          </a:r>
          <a:endParaRPr lang="en-US" sz="90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Childs &amp; Smith</a:t>
          </a:r>
          <a:endParaRPr lang="en-US" sz="90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1038" y="1398067"/>
          <a:ext cx="2025006" cy="81000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Frances E. Willard</a:t>
          </a:r>
        </a:p>
      </dsp:txBody>
      <dsp:txXfrm>
        <a:off x="1038" y="1398067"/>
        <a:ext cx="1822506" cy="810002"/>
      </dsp:txXfrm>
    </dsp:sp>
    <dsp:sp modelId="{FD156F4F-7BC9-407B-A18F-364DF005C3E0}">
      <dsp:nvSpPr>
        <dsp:cNvPr id="0" name=""/>
        <dsp:cNvSpPr/>
      </dsp:nvSpPr>
      <dsp:spPr>
        <a:xfrm>
          <a:off x="1621043" y="1398067"/>
          <a:ext cx="2025006" cy="810002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Henry Raeder</a:t>
          </a:r>
        </a:p>
      </dsp:txBody>
      <dsp:txXfrm>
        <a:off x="2026044" y="1398067"/>
        <a:ext cx="1215004" cy="810002"/>
      </dsp:txXfrm>
    </dsp:sp>
    <dsp:sp modelId="{A030FB69-A4A5-4ABA-9048-965324489D3F}">
      <dsp:nvSpPr>
        <dsp:cNvPr id="0" name=""/>
        <dsp:cNvSpPr/>
      </dsp:nvSpPr>
      <dsp:spPr>
        <a:xfrm>
          <a:off x="3241048" y="1398067"/>
          <a:ext cx="2025006" cy="810002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Childs &amp; Smith</a:t>
          </a:r>
        </a:p>
      </dsp:txBody>
      <dsp:txXfrm>
        <a:off x="3646049" y="1398067"/>
        <a:ext cx="1215004" cy="810002"/>
      </dsp:txXfrm>
    </dsp:sp>
    <dsp:sp modelId="{6298CED3-4F29-4F40-8EA6-1C78C1600110}">
      <dsp:nvSpPr>
        <dsp:cNvPr id="0" name=""/>
        <dsp:cNvSpPr/>
      </dsp:nvSpPr>
      <dsp:spPr>
        <a:xfrm>
          <a:off x="486105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Willard in NW Evanston</a:t>
          </a:r>
        </a:p>
      </dsp:txBody>
      <dsp:txXfrm>
        <a:off x="5266054" y="1398067"/>
        <a:ext cx="1215004" cy="810002"/>
      </dsp:txXfrm>
    </dsp:sp>
    <dsp:sp modelId="{EB7D56DD-CAFE-470D-8282-66E70757CAC5}">
      <dsp:nvSpPr>
        <dsp:cNvPr id="0" name=""/>
        <dsp:cNvSpPr/>
      </dsp:nvSpPr>
      <dsp:spPr>
        <a:xfrm>
          <a:off x="6481059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District 65</a:t>
          </a:r>
          <a:endParaRPr lang="en-US" sz="1700" kern="1200" dirty="0"/>
        </a:p>
      </dsp:txBody>
      <dsp:txXfrm>
        <a:off x="6886060" y="1398067"/>
        <a:ext cx="1215004" cy="81000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Childs &amp; Smith</a:t>
          </a:r>
          <a:endParaRPr lang="en-US" sz="900" b="1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1038" y="1398067"/>
          <a:ext cx="2025006" cy="81000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Frances E. Willard</a:t>
          </a:r>
        </a:p>
      </dsp:txBody>
      <dsp:txXfrm>
        <a:off x="1038" y="1398067"/>
        <a:ext cx="1822506" cy="810002"/>
      </dsp:txXfrm>
    </dsp:sp>
    <dsp:sp modelId="{FD156F4F-7BC9-407B-A18F-364DF005C3E0}">
      <dsp:nvSpPr>
        <dsp:cNvPr id="0" name=""/>
        <dsp:cNvSpPr/>
      </dsp:nvSpPr>
      <dsp:spPr>
        <a:xfrm>
          <a:off x="162104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Henry Raeder</a:t>
          </a:r>
        </a:p>
      </dsp:txBody>
      <dsp:txXfrm>
        <a:off x="2026044" y="1398067"/>
        <a:ext cx="1215004" cy="810002"/>
      </dsp:txXfrm>
    </dsp:sp>
    <dsp:sp modelId="{50AA41F7-8502-4AFB-B1C1-F0F58210549E}">
      <dsp:nvSpPr>
        <dsp:cNvPr id="0" name=""/>
        <dsp:cNvSpPr/>
      </dsp:nvSpPr>
      <dsp:spPr>
        <a:xfrm>
          <a:off x="3241048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Childs &amp; Smith</a:t>
          </a:r>
        </a:p>
      </dsp:txBody>
      <dsp:txXfrm>
        <a:off x="3646049" y="1398067"/>
        <a:ext cx="1215004" cy="810002"/>
      </dsp:txXfrm>
    </dsp:sp>
    <dsp:sp modelId="{6298CED3-4F29-4F40-8EA6-1C78C1600110}">
      <dsp:nvSpPr>
        <dsp:cNvPr id="0" name=""/>
        <dsp:cNvSpPr/>
      </dsp:nvSpPr>
      <dsp:spPr>
        <a:xfrm>
          <a:off x="4861053" y="1398067"/>
          <a:ext cx="2025006" cy="810002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Willard in NW Evanston</a:t>
          </a:r>
        </a:p>
      </dsp:txBody>
      <dsp:txXfrm>
        <a:off x="5266054" y="1398067"/>
        <a:ext cx="1215004" cy="810002"/>
      </dsp:txXfrm>
    </dsp:sp>
    <dsp:sp modelId="{EB7D56DD-CAFE-470D-8282-66E70757CAC5}">
      <dsp:nvSpPr>
        <dsp:cNvPr id="0" name=""/>
        <dsp:cNvSpPr/>
      </dsp:nvSpPr>
      <dsp:spPr>
        <a:xfrm>
          <a:off x="6481059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District 65</a:t>
          </a:r>
          <a:endParaRPr lang="en-US" sz="1700" kern="1200" dirty="0"/>
        </a:p>
      </dsp:txBody>
      <dsp:txXfrm>
        <a:off x="6886060" y="1398067"/>
        <a:ext cx="1215004" cy="810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1038" y="1398067"/>
          <a:ext cx="2025006" cy="810002"/>
        </a:xfrm>
        <a:prstGeom prst="homePlate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Frances E. Willard</a:t>
          </a:r>
        </a:p>
      </dsp:txBody>
      <dsp:txXfrm>
        <a:off x="1038" y="1398067"/>
        <a:ext cx="1822506" cy="810002"/>
      </dsp:txXfrm>
    </dsp:sp>
    <dsp:sp modelId="{FD156F4F-7BC9-407B-A18F-364DF005C3E0}">
      <dsp:nvSpPr>
        <dsp:cNvPr id="0" name=""/>
        <dsp:cNvSpPr/>
      </dsp:nvSpPr>
      <dsp:spPr>
        <a:xfrm>
          <a:off x="162104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Henry Raeder</a:t>
          </a:r>
        </a:p>
      </dsp:txBody>
      <dsp:txXfrm>
        <a:off x="2026044" y="1398067"/>
        <a:ext cx="1215004" cy="810002"/>
      </dsp:txXfrm>
    </dsp:sp>
    <dsp:sp modelId="{16CE1F23-5477-4D90-A828-11BE12ED0793}">
      <dsp:nvSpPr>
        <dsp:cNvPr id="0" name=""/>
        <dsp:cNvSpPr/>
      </dsp:nvSpPr>
      <dsp:spPr>
        <a:xfrm>
          <a:off x="3241048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Childs &amp; Smith</a:t>
          </a:r>
          <a:endParaRPr lang="en-US" sz="1700" kern="1200" dirty="0"/>
        </a:p>
      </dsp:txBody>
      <dsp:txXfrm>
        <a:off x="3646049" y="1398067"/>
        <a:ext cx="1215004" cy="810002"/>
      </dsp:txXfrm>
    </dsp:sp>
    <dsp:sp modelId="{6298CED3-4F29-4F40-8EA6-1C78C1600110}">
      <dsp:nvSpPr>
        <dsp:cNvPr id="0" name=""/>
        <dsp:cNvSpPr/>
      </dsp:nvSpPr>
      <dsp:spPr>
        <a:xfrm>
          <a:off x="486105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Willard in NW Evanston</a:t>
          </a:r>
        </a:p>
      </dsp:txBody>
      <dsp:txXfrm>
        <a:off x="5266054" y="1398067"/>
        <a:ext cx="1215004" cy="810002"/>
      </dsp:txXfrm>
    </dsp:sp>
    <dsp:sp modelId="{EB7D56DD-CAFE-470D-8282-66E70757CAC5}">
      <dsp:nvSpPr>
        <dsp:cNvPr id="0" name=""/>
        <dsp:cNvSpPr/>
      </dsp:nvSpPr>
      <dsp:spPr>
        <a:xfrm>
          <a:off x="6481059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District 65</a:t>
          </a:r>
          <a:endParaRPr lang="en-US" sz="1700" kern="1200" dirty="0"/>
        </a:p>
      </dsp:txBody>
      <dsp:txXfrm>
        <a:off x="6886060" y="1398067"/>
        <a:ext cx="1215004" cy="81000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/>
            <a:t>Childs &amp; Smith</a:t>
          </a:r>
          <a:endParaRPr lang="en-US" sz="900" b="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/>
            <a:t>Childs &amp; Smith</a:t>
          </a:r>
          <a:endParaRPr lang="en-US" sz="900" b="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/>
            <a:t>Childs &amp; Smith</a:t>
          </a:r>
          <a:endParaRPr lang="en-US" sz="900" b="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/>
            <a:t>Childs &amp; Smith</a:t>
          </a:r>
          <a:endParaRPr lang="en-US" sz="900" b="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/>
            <a:t>Childs &amp; Smith</a:t>
          </a:r>
          <a:endParaRPr lang="en-US" sz="900" b="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1038" y="1398067"/>
          <a:ext cx="2025006" cy="81000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Frances E. Willard</a:t>
          </a:r>
        </a:p>
      </dsp:txBody>
      <dsp:txXfrm>
        <a:off x="1038" y="1398067"/>
        <a:ext cx="1822506" cy="810002"/>
      </dsp:txXfrm>
    </dsp:sp>
    <dsp:sp modelId="{FD156F4F-7BC9-407B-A18F-364DF005C3E0}">
      <dsp:nvSpPr>
        <dsp:cNvPr id="0" name=""/>
        <dsp:cNvSpPr/>
      </dsp:nvSpPr>
      <dsp:spPr>
        <a:xfrm>
          <a:off x="162104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Henry Raeder</a:t>
          </a:r>
        </a:p>
      </dsp:txBody>
      <dsp:txXfrm>
        <a:off x="2026044" y="1398067"/>
        <a:ext cx="1215004" cy="810002"/>
      </dsp:txXfrm>
    </dsp:sp>
    <dsp:sp modelId="{11260532-90DA-40EF-83A7-18C6421B49FD}">
      <dsp:nvSpPr>
        <dsp:cNvPr id="0" name=""/>
        <dsp:cNvSpPr/>
      </dsp:nvSpPr>
      <dsp:spPr>
        <a:xfrm>
          <a:off x="3241048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Childs &amp; Smith</a:t>
          </a:r>
          <a:endParaRPr lang="en-US" sz="1700" kern="1200" dirty="0"/>
        </a:p>
      </dsp:txBody>
      <dsp:txXfrm>
        <a:off x="3646049" y="1398067"/>
        <a:ext cx="1215004" cy="810002"/>
      </dsp:txXfrm>
    </dsp:sp>
    <dsp:sp modelId="{6298CED3-4F29-4F40-8EA6-1C78C1600110}">
      <dsp:nvSpPr>
        <dsp:cNvPr id="0" name=""/>
        <dsp:cNvSpPr/>
      </dsp:nvSpPr>
      <dsp:spPr>
        <a:xfrm>
          <a:off x="486105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Willard in NW Evanston</a:t>
          </a:r>
        </a:p>
      </dsp:txBody>
      <dsp:txXfrm>
        <a:off x="5266054" y="1398067"/>
        <a:ext cx="1215004" cy="810002"/>
      </dsp:txXfrm>
    </dsp:sp>
    <dsp:sp modelId="{EB7D56DD-CAFE-470D-8282-66E70757CAC5}">
      <dsp:nvSpPr>
        <dsp:cNvPr id="0" name=""/>
        <dsp:cNvSpPr/>
      </dsp:nvSpPr>
      <dsp:spPr>
        <a:xfrm>
          <a:off x="6481059" y="1398067"/>
          <a:ext cx="2025006" cy="810002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District 65</a:t>
          </a:r>
        </a:p>
      </dsp:txBody>
      <dsp:txXfrm>
        <a:off x="6886060" y="1398067"/>
        <a:ext cx="1215004" cy="81000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/>
            <a:t>Childs &amp; Smith</a:t>
          </a:r>
          <a:endParaRPr lang="en-US" sz="900" b="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District 65</a:t>
          </a:r>
          <a:endParaRPr lang="en-US" sz="900" b="1" kern="1200" dirty="0"/>
        </a:p>
      </dsp:txBody>
      <dsp:txXfrm>
        <a:off x="3633509" y="949144"/>
        <a:ext cx="641111" cy="42740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1038" y="1398067"/>
          <a:ext cx="2025006" cy="81000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Frances E. Willard</a:t>
          </a:r>
        </a:p>
      </dsp:txBody>
      <dsp:txXfrm>
        <a:off x="1038" y="1398067"/>
        <a:ext cx="1822506" cy="810002"/>
      </dsp:txXfrm>
    </dsp:sp>
    <dsp:sp modelId="{FD156F4F-7BC9-407B-A18F-364DF005C3E0}">
      <dsp:nvSpPr>
        <dsp:cNvPr id="0" name=""/>
        <dsp:cNvSpPr/>
      </dsp:nvSpPr>
      <dsp:spPr>
        <a:xfrm>
          <a:off x="162104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Henry Raeder</a:t>
          </a:r>
        </a:p>
      </dsp:txBody>
      <dsp:txXfrm>
        <a:off x="2026044" y="1398067"/>
        <a:ext cx="1215004" cy="810002"/>
      </dsp:txXfrm>
    </dsp:sp>
    <dsp:sp modelId="{DCBB600B-9F02-4EE0-88BB-01B6190B78C3}">
      <dsp:nvSpPr>
        <dsp:cNvPr id="0" name=""/>
        <dsp:cNvSpPr/>
      </dsp:nvSpPr>
      <dsp:spPr>
        <a:xfrm>
          <a:off x="3241048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Childs &amp; Smith</a:t>
          </a:r>
          <a:endParaRPr lang="en-US" sz="1700" kern="1200" dirty="0"/>
        </a:p>
      </dsp:txBody>
      <dsp:txXfrm>
        <a:off x="3646049" y="1398067"/>
        <a:ext cx="1215004" cy="810002"/>
      </dsp:txXfrm>
    </dsp:sp>
    <dsp:sp modelId="{6298CED3-4F29-4F40-8EA6-1C78C1600110}">
      <dsp:nvSpPr>
        <dsp:cNvPr id="0" name=""/>
        <dsp:cNvSpPr/>
      </dsp:nvSpPr>
      <dsp:spPr>
        <a:xfrm>
          <a:off x="486105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Willard in NW Evanston</a:t>
          </a:r>
        </a:p>
      </dsp:txBody>
      <dsp:txXfrm>
        <a:off x="5266054" y="1398067"/>
        <a:ext cx="1215004" cy="810002"/>
      </dsp:txXfrm>
    </dsp:sp>
    <dsp:sp modelId="{EB7D56DD-CAFE-470D-8282-66E70757CAC5}">
      <dsp:nvSpPr>
        <dsp:cNvPr id="0" name=""/>
        <dsp:cNvSpPr/>
      </dsp:nvSpPr>
      <dsp:spPr>
        <a:xfrm>
          <a:off x="6481059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District 65</a:t>
          </a:r>
        </a:p>
      </dsp:txBody>
      <dsp:txXfrm>
        <a:off x="6886060" y="1398067"/>
        <a:ext cx="1215004" cy="81000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1038" y="1398067"/>
          <a:ext cx="2025006" cy="810002"/>
        </a:xfrm>
        <a:prstGeom prst="homePlate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Frances E. Willard</a:t>
          </a:r>
        </a:p>
      </dsp:txBody>
      <dsp:txXfrm>
        <a:off x="1038" y="1398067"/>
        <a:ext cx="1822506" cy="810002"/>
      </dsp:txXfrm>
    </dsp:sp>
    <dsp:sp modelId="{FD156F4F-7BC9-407B-A18F-364DF005C3E0}">
      <dsp:nvSpPr>
        <dsp:cNvPr id="0" name=""/>
        <dsp:cNvSpPr/>
      </dsp:nvSpPr>
      <dsp:spPr>
        <a:xfrm>
          <a:off x="162104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Henry Raeder</a:t>
          </a:r>
        </a:p>
      </dsp:txBody>
      <dsp:txXfrm>
        <a:off x="2026044" y="1398067"/>
        <a:ext cx="1215004" cy="810002"/>
      </dsp:txXfrm>
    </dsp:sp>
    <dsp:sp modelId="{16CE1F23-5477-4D90-A828-11BE12ED0793}">
      <dsp:nvSpPr>
        <dsp:cNvPr id="0" name=""/>
        <dsp:cNvSpPr/>
      </dsp:nvSpPr>
      <dsp:spPr>
        <a:xfrm>
          <a:off x="3241048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Childs &amp; Smith</a:t>
          </a:r>
          <a:endParaRPr lang="en-US" sz="1700" kern="1200" dirty="0"/>
        </a:p>
      </dsp:txBody>
      <dsp:txXfrm>
        <a:off x="3646049" y="1398067"/>
        <a:ext cx="1215004" cy="810002"/>
      </dsp:txXfrm>
    </dsp:sp>
    <dsp:sp modelId="{6298CED3-4F29-4F40-8EA6-1C78C1600110}">
      <dsp:nvSpPr>
        <dsp:cNvPr id="0" name=""/>
        <dsp:cNvSpPr/>
      </dsp:nvSpPr>
      <dsp:spPr>
        <a:xfrm>
          <a:off x="486105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Willard in NW Evanston</a:t>
          </a:r>
        </a:p>
      </dsp:txBody>
      <dsp:txXfrm>
        <a:off x="5266054" y="1398067"/>
        <a:ext cx="1215004" cy="810002"/>
      </dsp:txXfrm>
    </dsp:sp>
    <dsp:sp modelId="{EB7D56DD-CAFE-470D-8282-66E70757CAC5}">
      <dsp:nvSpPr>
        <dsp:cNvPr id="0" name=""/>
        <dsp:cNvSpPr/>
      </dsp:nvSpPr>
      <dsp:spPr>
        <a:xfrm>
          <a:off x="6481059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District 65</a:t>
          </a:r>
          <a:endParaRPr lang="en-US" sz="1700" kern="1200" dirty="0"/>
        </a:p>
      </dsp:txBody>
      <dsp:txXfrm>
        <a:off x="6886060" y="1398067"/>
        <a:ext cx="1215004" cy="81000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1038" y="1398067"/>
          <a:ext cx="2025006" cy="810002"/>
        </a:xfrm>
        <a:prstGeom prst="homePlate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Frances E. Willard</a:t>
          </a:r>
        </a:p>
      </dsp:txBody>
      <dsp:txXfrm>
        <a:off x="1038" y="1398067"/>
        <a:ext cx="1822506" cy="810002"/>
      </dsp:txXfrm>
    </dsp:sp>
    <dsp:sp modelId="{FD156F4F-7BC9-407B-A18F-364DF005C3E0}">
      <dsp:nvSpPr>
        <dsp:cNvPr id="0" name=""/>
        <dsp:cNvSpPr/>
      </dsp:nvSpPr>
      <dsp:spPr>
        <a:xfrm>
          <a:off x="1621043" y="1398067"/>
          <a:ext cx="2025006" cy="810002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Henry Raeder</a:t>
          </a:r>
        </a:p>
      </dsp:txBody>
      <dsp:txXfrm>
        <a:off x="2026044" y="1398067"/>
        <a:ext cx="1215004" cy="810002"/>
      </dsp:txXfrm>
    </dsp:sp>
    <dsp:sp modelId="{A030FB69-A4A5-4ABA-9048-965324489D3F}">
      <dsp:nvSpPr>
        <dsp:cNvPr id="0" name=""/>
        <dsp:cNvSpPr/>
      </dsp:nvSpPr>
      <dsp:spPr>
        <a:xfrm>
          <a:off x="3241048" y="1398067"/>
          <a:ext cx="2025006" cy="810002"/>
        </a:xfrm>
        <a:prstGeom prst="chevron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Childs &amp; Smith</a:t>
          </a:r>
        </a:p>
      </dsp:txBody>
      <dsp:txXfrm>
        <a:off x="3646049" y="1398067"/>
        <a:ext cx="1215004" cy="810002"/>
      </dsp:txXfrm>
    </dsp:sp>
    <dsp:sp modelId="{6298CED3-4F29-4F40-8EA6-1C78C1600110}">
      <dsp:nvSpPr>
        <dsp:cNvPr id="0" name=""/>
        <dsp:cNvSpPr/>
      </dsp:nvSpPr>
      <dsp:spPr>
        <a:xfrm>
          <a:off x="486105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Willard in NW Evanston</a:t>
          </a:r>
        </a:p>
      </dsp:txBody>
      <dsp:txXfrm>
        <a:off x="5266054" y="1398067"/>
        <a:ext cx="1215004" cy="810002"/>
      </dsp:txXfrm>
    </dsp:sp>
    <dsp:sp modelId="{EB7D56DD-CAFE-470D-8282-66E70757CAC5}">
      <dsp:nvSpPr>
        <dsp:cNvPr id="0" name=""/>
        <dsp:cNvSpPr/>
      </dsp:nvSpPr>
      <dsp:spPr>
        <a:xfrm>
          <a:off x="6481059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District 65</a:t>
          </a:r>
          <a:endParaRPr lang="en-US" sz="1700" kern="1200" dirty="0"/>
        </a:p>
      </dsp:txBody>
      <dsp:txXfrm>
        <a:off x="6886060" y="1398067"/>
        <a:ext cx="1215004" cy="810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Childs &amp; Smith</a:t>
          </a:r>
          <a:endParaRPr lang="en-US" sz="90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1038" y="1398067"/>
          <a:ext cx="2025006" cy="810002"/>
        </a:xfrm>
        <a:prstGeom prst="homePlate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Frances E. Willard</a:t>
          </a:r>
        </a:p>
      </dsp:txBody>
      <dsp:txXfrm>
        <a:off x="1038" y="1398067"/>
        <a:ext cx="1822506" cy="810002"/>
      </dsp:txXfrm>
    </dsp:sp>
    <dsp:sp modelId="{FD156F4F-7BC9-407B-A18F-364DF005C3E0}">
      <dsp:nvSpPr>
        <dsp:cNvPr id="0" name=""/>
        <dsp:cNvSpPr/>
      </dsp:nvSpPr>
      <dsp:spPr>
        <a:xfrm>
          <a:off x="1621043" y="1398067"/>
          <a:ext cx="2025006" cy="810002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Henry Raeder</a:t>
          </a:r>
        </a:p>
      </dsp:txBody>
      <dsp:txXfrm>
        <a:off x="2026044" y="1398067"/>
        <a:ext cx="1215004" cy="810002"/>
      </dsp:txXfrm>
    </dsp:sp>
    <dsp:sp modelId="{A030FB69-A4A5-4ABA-9048-965324489D3F}">
      <dsp:nvSpPr>
        <dsp:cNvPr id="0" name=""/>
        <dsp:cNvSpPr/>
      </dsp:nvSpPr>
      <dsp:spPr>
        <a:xfrm>
          <a:off x="3241048" y="1398067"/>
          <a:ext cx="2025006" cy="810002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Childs &amp; Smith</a:t>
          </a:r>
        </a:p>
      </dsp:txBody>
      <dsp:txXfrm>
        <a:off x="3646049" y="1398067"/>
        <a:ext cx="1215004" cy="810002"/>
      </dsp:txXfrm>
    </dsp:sp>
    <dsp:sp modelId="{6298CED3-4F29-4F40-8EA6-1C78C1600110}">
      <dsp:nvSpPr>
        <dsp:cNvPr id="0" name=""/>
        <dsp:cNvSpPr/>
      </dsp:nvSpPr>
      <dsp:spPr>
        <a:xfrm>
          <a:off x="4861053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Willard in NW Evanston</a:t>
          </a:r>
        </a:p>
      </dsp:txBody>
      <dsp:txXfrm>
        <a:off x="5266054" y="1398067"/>
        <a:ext cx="1215004" cy="810002"/>
      </dsp:txXfrm>
    </dsp:sp>
    <dsp:sp modelId="{EB7D56DD-CAFE-470D-8282-66E70757CAC5}">
      <dsp:nvSpPr>
        <dsp:cNvPr id="0" name=""/>
        <dsp:cNvSpPr/>
      </dsp:nvSpPr>
      <dsp:spPr>
        <a:xfrm>
          <a:off x="6481059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District 65</a:t>
          </a:r>
          <a:endParaRPr lang="en-US" sz="1700" kern="1200" dirty="0"/>
        </a:p>
      </dsp:txBody>
      <dsp:txXfrm>
        <a:off x="6886060" y="1398067"/>
        <a:ext cx="1215004" cy="81000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1038" y="1398067"/>
          <a:ext cx="2025006" cy="810002"/>
        </a:xfrm>
        <a:prstGeom prst="homePlate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Frances E. Willard</a:t>
          </a:r>
        </a:p>
      </dsp:txBody>
      <dsp:txXfrm>
        <a:off x="1038" y="1398067"/>
        <a:ext cx="1822506" cy="810002"/>
      </dsp:txXfrm>
    </dsp:sp>
    <dsp:sp modelId="{FD156F4F-7BC9-407B-A18F-364DF005C3E0}">
      <dsp:nvSpPr>
        <dsp:cNvPr id="0" name=""/>
        <dsp:cNvSpPr/>
      </dsp:nvSpPr>
      <dsp:spPr>
        <a:xfrm>
          <a:off x="1621043" y="1398067"/>
          <a:ext cx="2025006" cy="810002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Henry Raeder</a:t>
          </a:r>
        </a:p>
      </dsp:txBody>
      <dsp:txXfrm>
        <a:off x="2026044" y="1398067"/>
        <a:ext cx="1215004" cy="810002"/>
      </dsp:txXfrm>
    </dsp:sp>
    <dsp:sp modelId="{50AA41F7-8502-4AFB-B1C1-F0F58210549E}">
      <dsp:nvSpPr>
        <dsp:cNvPr id="0" name=""/>
        <dsp:cNvSpPr/>
      </dsp:nvSpPr>
      <dsp:spPr>
        <a:xfrm>
          <a:off x="3241048" y="1398067"/>
          <a:ext cx="2025006" cy="810002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Childs &amp; Smith</a:t>
          </a:r>
        </a:p>
      </dsp:txBody>
      <dsp:txXfrm>
        <a:off x="3646049" y="1398067"/>
        <a:ext cx="1215004" cy="810002"/>
      </dsp:txXfrm>
    </dsp:sp>
    <dsp:sp modelId="{6298CED3-4F29-4F40-8EA6-1C78C1600110}">
      <dsp:nvSpPr>
        <dsp:cNvPr id="0" name=""/>
        <dsp:cNvSpPr/>
      </dsp:nvSpPr>
      <dsp:spPr>
        <a:xfrm>
          <a:off x="4861053" y="1398067"/>
          <a:ext cx="2025006" cy="810002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Willard in NW Evanston</a:t>
          </a:r>
        </a:p>
      </dsp:txBody>
      <dsp:txXfrm>
        <a:off x="5266054" y="1398067"/>
        <a:ext cx="1215004" cy="810002"/>
      </dsp:txXfrm>
    </dsp:sp>
    <dsp:sp modelId="{EB7D56DD-CAFE-470D-8282-66E70757CAC5}">
      <dsp:nvSpPr>
        <dsp:cNvPr id="0" name=""/>
        <dsp:cNvSpPr/>
      </dsp:nvSpPr>
      <dsp:spPr>
        <a:xfrm>
          <a:off x="6481059" y="1398067"/>
          <a:ext cx="2025006" cy="81000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District 65</a:t>
          </a:r>
          <a:endParaRPr lang="en-US" sz="1700" kern="1200" dirty="0"/>
        </a:p>
      </dsp:txBody>
      <dsp:txXfrm>
        <a:off x="6886060" y="1398067"/>
        <a:ext cx="1215004" cy="810002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1038" y="1398067"/>
          <a:ext cx="2025006" cy="810002"/>
        </a:xfrm>
        <a:prstGeom prst="homePlate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Frances E. Willard</a:t>
          </a:r>
        </a:p>
      </dsp:txBody>
      <dsp:txXfrm>
        <a:off x="1038" y="1398067"/>
        <a:ext cx="1822506" cy="810002"/>
      </dsp:txXfrm>
    </dsp:sp>
    <dsp:sp modelId="{FD156F4F-7BC9-407B-A18F-364DF005C3E0}">
      <dsp:nvSpPr>
        <dsp:cNvPr id="0" name=""/>
        <dsp:cNvSpPr/>
      </dsp:nvSpPr>
      <dsp:spPr>
        <a:xfrm>
          <a:off x="1621043" y="1398067"/>
          <a:ext cx="2025006" cy="810002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Henry Raeder</a:t>
          </a:r>
        </a:p>
      </dsp:txBody>
      <dsp:txXfrm>
        <a:off x="2026044" y="1398067"/>
        <a:ext cx="1215004" cy="810002"/>
      </dsp:txXfrm>
    </dsp:sp>
    <dsp:sp modelId="{11260532-90DA-40EF-83A7-18C6421B49FD}">
      <dsp:nvSpPr>
        <dsp:cNvPr id="0" name=""/>
        <dsp:cNvSpPr/>
      </dsp:nvSpPr>
      <dsp:spPr>
        <a:xfrm>
          <a:off x="3241048" y="1398067"/>
          <a:ext cx="2025006" cy="810002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Childs &amp; Smith</a:t>
          </a:r>
          <a:endParaRPr lang="en-US" sz="1700" b="1" kern="1200" dirty="0"/>
        </a:p>
      </dsp:txBody>
      <dsp:txXfrm>
        <a:off x="3646049" y="1398067"/>
        <a:ext cx="1215004" cy="810002"/>
      </dsp:txXfrm>
    </dsp:sp>
    <dsp:sp modelId="{6298CED3-4F29-4F40-8EA6-1C78C1600110}">
      <dsp:nvSpPr>
        <dsp:cNvPr id="0" name=""/>
        <dsp:cNvSpPr/>
      </dsp:nvSpPr>
      <dsp:spPr>
        <a:xfrm>
          <a:off x="4861053" y="1398067"/>
          <a:ext cx="2025006" cy="810002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Willard in NW Evanston</a:t>
          </a:r>
        </a:p>
      </dsp:txBody>
      <dsp:txXfrm>
        <a:off x="5266054" y="1398067"/>
        <a:ext cx="1215004" cy="810002"/>
      </dsp:txXfrm>
    </dsp:sp>
    <dsp:sp modelId="{EB7D56DD-CAFE-470D-8282-66E70757CAC5}">
      <dsp:nvSpPr>
        <dsp:cNvPr id="0" name=""/>
        <dsp:cNvSpPr/>
      </dsp:nvSpPr>
      <dsp:spPr>
        <a:xfrm>
          <a:off x="6481059" y="1398067"/>
          <a:ext cx="2025006" cy="810002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District 65</a:t>
          </a:r>
        </a:p>
      </dsp:txBody>
      <dsp:txXfrm>
        <a:off x="6886060" y="1398067"/>
        <a:ext cx="1215004" cy="810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Childs &amp; Smith</a:t>
          </a:r>
          <a:endParaRPr lang="en-US" sz="90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Childs &amp; Smith</a:t>
          </a:r>
          <a:endParaRPr lang="en-US" sz="90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Childs &amp; Smith</a:t>
          </a:r>
          <a:endParaRPr lang="en-US" sz="90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Childs &amp; Smith</a:t>
          </a:r>
          <a:endParaRPr lang="en-US" sz="90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Childs &amp; Smith</a:t>
          </a:r>
          <a:endParaRPr lang="en-US" sz="90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FC6F3-D694-4DAE-9182-5CB831CA61EC}">
      <dsp:nvSpPr>
        <dsp:cNvPr id="0" name=""/>
        <dsp:cNvSpPr/>
      </dsp:nvSpPr>
      <dsp:spPr>
        <a:xfrm>
          <a:off x="547" y="949144"/>
          <a:ext cx="1068518" cy="427407"/>
        </a:xfrm>
        <a:prstGeom prst="homePlate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Frances E. Willard</a:t>
          </a:r>
        </a:p>
      </dsp:txBody>
      <dsp:txXfrm>
        <a:off x="547" y="949144"/>
        <a:ext cx="961666" cy="427407"/>
      </dsp:txXfrm>
    </dsp:sp>
    <dsp:sp modelId="{FD156F4F-7BC9-407B-A18F-364DF005C3E0}">
      <dsp:nvSpPr>
        <dsp:cNvPr id="0" name=""/>
        <dsp:cNvSpPr/>
      </dsp:nvSpPr>
      <dsp:spPr>
        <a:xfrm>
          <a:off x="855362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Henry Raeder</a:t>
          </a:r>
        </a:p>
      </dsp:txBody>
      <dsp:txXfrm>
        <a:off x="1069066" y="949144"/>
        <a:ext cx="641111" cy="427407"/>
      </dsp:txXfrm>
    </dsp:sp>
    <dsp:sp modelId="{16CE1F23-5477-4D90-A828-11BE12ED0793}">
      <dsp:nvSpPr>
        <dsp:cNvPr id="0" name=""/>
        <dsp:cNvSpPr/>
      </dsp:nvSpPr>
      <dsp:spPr>
        <a:xfrm>
          <a:off x="1710176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Childs &amp; Smith</a:t>
          </a:r>
          <a:endParaRPr lang="en-US" sz="900" kern="1200" dirty="0"/>
        </a:p>
      </dsp:txBody>
      <dsp:txXfrm>
        <a:off x="1923880" y="949144"/>
        <a:ext cx="641111" cy="427407"/>
      </dsp:txXfrm>
    </dsp:sp>
    <dsp:sp modelId="{6298CED3-4F29-4F40-8EA6-1C78C1600110}">
      <dsp:nvSpPr>
        <dsp:cNvPr id="0" name=""/>
        <dsp:cNvSpPr/>
      </dsp:nvSpPr>
      <dsp:spPr>
        <a:xfrm>
          <a:off x="2564991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Willard in NW Evanston</a:t>
          </a:r>
        </a:p>
      </dsp:txBody>
      <dsp:txXfrm>
        <a:off x="2778695" y="949144"/>
        <a:ext cx="641111" cy="427407"/>
      </dsp:txXfrm>
    </dsp:sp>
    <dsp:sp modelId="{EB7D56DD-CAFE-470D-8282-66E70757CAC5}">
      <dsp:nvSpPr>
        <dsp:cNvPr id="0" name=""/>
        <dsp:cNvSpPr/>
      </dsp:nvSpPr>
      <dsp:spPr>
        <a:xfrm>
          <a:off x="3419805" y="949144"/>
          <a:ext cx="1068518" cy="4274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District 65</a:t>
          </a:r>
          <a:endParaRPr lang="en-US" sz="900" kern="1200" dirty="0"/>
        </a:p>
      </dsp:txBody>
      <dsp:txXfrm>
        <a:off x="3633509" y="949144"/>
        <a:ext cx="641111" cy="427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DDB2E7-8D88-1D4E-A63E-CA73FDB021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B6E65-FC75-124C-BDF0-4C68E1CD36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AC6EA2B-60FC-C94D-B4F8-D9A5355C651D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0F91E-8125-8441-9D49-510D16116E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128A7-444F-204A-9EDA-DAB20EC00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6BB4EB8-D2FF-EC4E-A4C0-9A490A81B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7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9F5CD57-7215-46B5-ADB5-8F5FE9EDA39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454F92C-D0FD-4C9E-A2E6-00915D1DC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1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57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23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45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79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89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00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65BD5-0975-DBB0-72CE-B942B5E83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460F3C-70D8-CADA-4163-B0823C565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C87954-D0E1-4E84-2708-34DD79209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7897A-2561-340E-7A14-ABB1785689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76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09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41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22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3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7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38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36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173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33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74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412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344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65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84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78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07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5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5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F92C-D0FD-4C9E-A2E6-00915D1DC0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7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49943" y="686256"/>
            <a:ext cx="10363200" cy="786945"/>
          </a:xfrm>
        </p:spPr>
        <p:txBody>
          <a:bodyPr>
            <a:normAutofit/>
          </a:bodyPr>
          <a:lstStyle>
            <a:lvl1pPr algn="r">
              <a:defRPr sz="4000" b="0">
                <a:solidFill>
                  <a:schemeClr val="bg1"/>
                </a:solidFill>
                <a:latin typeface="Bebas" panose="020B0606020202050201" pitchFamily="34" charset="0"/>
              </a:defRPr>
            </a:lvl1pPr>
          </a:lstStyle>
          <a:p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67046" y="1676400"/>
            <a:ext cx="7646096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  <a:latin typeface="Mark OT" panose="020B05040202010101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092" y="6518278"/>
            <a:ext cx="2844800" cy="3397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rk OT" panose="020B0504020201010104" pitchFamily="34" charset="0"/>
              </a:defRPr>
            </a:lvl1pPr>
          </a:lstStyle>
          <a:p>
            <a:fld id="{4A5C9313-7A6B-484A-9FB8-DFB94F1BA38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>
            <a:off x="8327254" y="1574801"/>
            <a:ext cx="3385888" cy="0"/>
          </a:xfrm>
          <a:prstGeom prst="line">
            <a:avLst/>
          </a:prstGeom>
          <a:ln w="38100" cap="flat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7F1EE9F-B59E-499C-833A-39AC3A90B588}"/>
              </a:ext>
            </a:extLst>
          </p:cNvPr>
          <p:cNvSpPr/>
          <p:nvPr userDrawn="1"/>
        </p:nvSpPr>
        <p:spPr>
          <a:xfrm>
            <a:off x="0" y="6518275"/>
            <a:ext cx="12192000" cy="339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65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5905500"/>
            <a:ext cx="12192000" cy="95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58" y="2640243"/>
            <a:ext cx="10363200" cy="786945"/>
          </a:xfrm>
        </p:spPr>
        <p:txBody>
          <a:bodyPr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Bebas" panose="020B0606020202050201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857" y="3630387"/>
            <a:ext cx="8534401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Mark OT" panose="020B05040202010101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81178" y="3488871"/>
            <a:ext cx="11016944" cy="0"/>
          </a:xfrm>
          <a:prstGeom prst="line">
            <a:avLst/>
          </a:prstGeom>
          <a:ln w="38100" cap="flat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2" y="5588000"/>
            <a:ext cx="12192000" cy="127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092" y="6518278"/>
            <a:ext cx="2844800" cy="3397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rk OT" panose="020B0504020201010104" pitchFamily="34" charset="0"/>
              </a:defRPr>
            </a:lvl1pPr>
          </a:lstStyle>
          <a:p>
            <a:fld id="{4A5C9313-7A6B-484A-9FB8-DFB94F1BA38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" y="190500"/>
            <a:ext cx="12192000" cy="631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325441"/>
            <a:ext cx="10972801" cy="623887"/>
          </a:xfrm>
        </p:spPr>
        <p:txBody>
          <a:bodyPr>
            <a:normAutofit/>
          </a:bodyPr>
          <a:lstStyle>
            <a:lvl1pPr>
              <a:defRPr sz="3600" b="0">
                <a:solidFill>
                  <a:srgbClr val="333F48"/>
                </a:solidFill>
                <a:latin typeface="Bebas" panose="020B0606020202050201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1" y="1306287"/>
            <a:ext cx="10972801" cy="4961164"/>
          </a:xfrm>
        </p:spPr>
        <p:txBody>
          <a:bodyPr/>
          <a:lstStyle>
            <a:lvl1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1pPr>
            <a:lvl2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2pPr>
            <a:lvl3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3pPr>
            <a:lvl4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4pPr>
            <a:lvl5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2" y="190500"/>
            <a:ext cx="12192000" cy="457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092" y="6518278"/>
            <a:ext cx="2844800" cy="3397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ark OT" panose="020B0504020201010104" pitchFamily="34" charset="0"/>
              </a:defRPr>
            </a:lvl1pPr>
          </a:lstStyle>
          <a:p>
            <a:fld id="{4A5C9313-7A6B-484A-9FB8-DFB94F1BA3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4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A3A3A"/>
              </a:gs>
              <a:gs pos="100000">
                <a:srgbClr val="44444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" y="190500"/>
            <a:ext cx="12192000" cy="631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325441"/>
            <a:ext cx="10972801" cy="623887"/>
          </a:xfrm>
        </p:spPr>
        <p:txBody>
          <a:bodyPr anchor="t">
            <a:normAutofit/>
          </a:bodyPr>
          <a:lstStyle>
            <a:lvl1pPr>
              <a:defRPr sz="3600" b="0">
                <a:solidFill>
                  <a:srgbClr val="333F48"/>
                </a:solidFill>
                <a:latin typeface="Bebas" panose="020B0606020202050201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1" y="1306287"/>
            <a:ext cx="10972801" cy="4961164"/>
          </a:xfrm>
        </p:spPr>
        <p:txBody>
          <a:bodyPr/>
          <a:lstStyle>
            <a:lvl1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1pPr>
            <a:lvl2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2pPr>
            <a:lvl3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3pPr>
            <a:lvl4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4pPr>
            <a:lvl5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2" y="190500"/>
            <a:ext cx="12192000" cy="45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092" y="6518278"/>
            <a:ext cx="2844800" cy="3397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rk OT" panose="020B0504020201010104" pitchFamily="34" charset="0"/>
              </a:defRPr>
            </a:lvl1pPr>
          </a:lstStyle>
          <a:p>
            <a:fld id="{4A5C9313-7A6B-484A-9FB8-DFB94F1BA38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16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" y="190500"/>
            <a:ext cx="12192000" cy="631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 Same Side Corner Rectangle 10"/>
          <p:cNvSpPr/>
          <p:nvPr userDrawn="1"/>
        </p:nvSpPr>
        <p:spPr>
          <a:xfrm rot="5400000">
            <a:off x="-1443266" y="2538648"/>
            <a:ext cx="5705929" cy="2819398"/>
          </a:xfrm>
          <a:prstGeom prst="round2SameRect">
            <a:avLst>
              <a:gd name="adj1" fmla="val 3604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325441"/>
            <a:ext cx="10972801" cy="623887"/>
          </a:xfrm>
        </p:spPr>
        <p:txBody>
          <a:bodyPr>
            <a:normAutofit/>
          </a:bodyPr>
          <a:lstStyle>
            <a:lvl1pPr>
              <a:defRPr sz="3600" b="0">
                <a:solidFill>
                  <a:srgbClr val="333F48"/>
                </a:solidFill>
                <a:latin typeface="Bebas" panose="020B0606020202050201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77588" y="1306287"/>
            <a:ext cx="7888914" cy="4961164"/>
          </a:xfrm>
        </p:spPr>
        <p:txBody>
          <a:bodyPr/>
          <a:lstStyle>
            <a:lvl1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1pPr>
            <a:lvl2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2pPr>
            <a:lvl3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3pPr>
            <a:lvl4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4pPr>
            <a:lvl5pPr>
              <a:defRPr>
                <a:solidFill>
                  <a:srgbClr val="333F48"/>
                </a:solidFill>
                <a:latin typeface="Mark OT" panose="020B0504020201010104" pitchFamily="34" charset="0"/>
              </a:defRPr>
            </a:lvl5pPr>
          </a:lstStyle>
          <a:p>
            <a:pPr lvl="0"/>
            <a:r>
              <a:rPr lang="en-US" dirty="0"/>
              <a:t>Click to edit text 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2" y="190500"/>
            <a:ext cx="121920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53B52D-CF9B-4E53-B3ED-7C415FC4505E}"/>
              </a:ext>
            </a:extLst>
          </p:cNvPr>
          <p:cNvSpPr/>
          <p:nvPr userDrawn="1"/>
        </p:nvSpPr>
        <p:spPr>
          <a:xfrm>
            <a:off x="0" y="6502400"/>
            <a:ext cx="12192000" cy="3492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092" y="6518278"/>
            <a:ext cx="2844800" cy="3397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rk OT" panose="020B0504020201010104" pitchFamily="34" charset="0"/>
              </a:defRPr>
            </a:lvl1pPr>
          </a:lstStyle>
          <a:p>
            <a:fld id="{4A5C9313-7A6B-484A-9FB8-DFB94F1BA38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2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092" y="6518278"/>
            <a:ext cx="2844800" cy="3397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ark OT" panose="020B0504020201010104" pitchFamily="34" charset="0"/>
              </a:defRPr>
            </a:lvl1pPr>
          </a:lstStyle>
          <a:p>
            <a:fld id="{4A5C9313-7A6B-484A-9FB8-DFB94F1BA38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3E7E46-7EE3-41E2-98D8-4439078A3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325441"/>
            <a:ext cx="10972801" cy="623887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accent3"/>
                </a:solidFill>
                <a:latin typeface="Bebas" panose="020B0606020202050201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708853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2"/>
            <a:ext cx="12192000" cy="6291943"/>
          </a:xfrm>
          <a:prstGeom prst="rect">
            <a:avLst/>
          </a:prstGeom>
          <a:solidFill>
            <a:srgbClr val="5D8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17434"/>
            <a:ext cx="12192000" cy="62889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3771901"/>
            <a:ext cx="10363200" cy="749299"/>
          </a:xfrm>
        </p:spPr>
        <p:txBody>
          <a:bodyPr anchor="t"/>
          <a:lstStyle>
            <a:lvl1pPr algn="l">
              <a:defRPr sz="4000" b="0" cap="all">
                <a:solidFill>
                  <a:schemeClr val="bg1"/>
                </a:solidFill>
                <a:effectLst/>
                <a:latin typeface="Bebas" panose="020B0606020202050201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4430713"/>
            <a:ext cx="10363200" cy="979487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effectLst/>
                <a:latin typeface="Mark OT" panose="020B05040202010101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" y="0"/>
            <a:ext cx="12192000" cy="222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518274"/>
            <a:ext cx="12192000" cy="3397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092" y="6518278"/>
            <a:ext cx="2844800" cy="3397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  <a:latin typeface="Mark OT" panose="020B0504020201010104" pitchFamily="34" charset="0"/>
              </a:defRPr>
            </a:lvl1pPr>
          </a:lstStyle>
          <a:p>
            <a:fld id="{4A5C9313-7A6B-484A-9FB8-DFB94F1BA38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18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flipV="1">
            <a:off x="228601" y="0"/>
            <a:ext cx="11953873" cy="758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68" y="1143000"/>
            <a:ext cx="11511065" cy="4946904"/>
          </a:xfrm>
          <a:prstGeom prst="rect">
            <a:avLst/>
          </a:prstGeom>
        </p:spPr>
        <p:txBody>
          <a:bodyPr>
            <a:noAutofit/>
          </a:bodyPr>
          <a:lstStyle>
            <a:lvl1pPr marL="346075" indent="-346075">
              <a:defRPr sz="2400"/>
            </a:lvl1pPr>
            <a:lvl2pPr marL="747713" indent="-244475">
              <a:defRPr sz="2000"/>
            </a:lvl2pPr>
            <a:lvl3pPr marL="1204913" indent="-244475">
              <a:tabLst>
                <a:tab pos="1204913" algn="l"/>
              </a:tabLst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0468" y="107989"/>
            <a:ext cx="10363561" cy="5929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lum brigh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700" y="260580"/>
            <a:ext cx="1147504" cy="287792"/>
          </a:xfrm>
          <a:prstGeom prst="rect">
            <a:avLst/>
          </a:prstGeom>
        </p:spPr>
      </p:pic>
      <p:sp>
        <p:nvSpPr>
          <p:cNvPr id="21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1" y="6473830"/>
            <a:ext cx="6324600" cy="3841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0704028" y="0"/>
            <a:ext cx="1487972" cy="76200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1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A5C9313-7A6B-484A-9FB8-DFB94F1BA3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0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1" r:id="rId2"/>
    <p:sldLayoutId id="2147483893" r:id="rId3"/>
    <p:sldLayoutId id="2147483894" r:id="rId4"/>
    <p:sldLayoutId id="2147483897" r:id="rId5"/>
    <p:sldLayoutId id="2147483898" r:id="rId6"/>
    <p:sldLayoutId id="2147483899" r:id="rId7"/>
    <p:sldLayoutId id="2147483902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1.xml"/><Relationship Id="rId11" Type="http://schemas.openxmlformats.org/officeDocument/2006/relationships/image" Target="../media/image22.png"/><Relationship Id="rId5" Type="http://schemas.openxmlformats.org/officeDocument/2006/relationships/diagramData" Target="../diagrams/data11.xml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diagramDrawing" Target="../diagrams/drawing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image" Target="../media/image23.png"/><Relationship Id="rId7" Type="http://schemas.openxmlformats.org/officeDocument/2006/relationships/diagramData" Target="../diagrams/data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microsoft.com/office/2007/relationships/diagramDrawing" Target="../diagrams/drawing12.xml"/><Relationship Id="rId5" Type="http://schemas.openxmlformats.org/officeDocument/2006/relationships/image" Target="../media/image25.png"/><Relationship Id="rId10" Type="http://schemas.openxmlformats.org/officeDocument/2006/relationships/diagramColors" Target="../diagrams/colors12.xml"/><Relationship Id="rId4" Type="http://schemas.openxmlformats.org/officeDocument/2006/relationships/image" Target="../media/image24.png"/><Relationship Id="rId9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image" Target="../media/image27.png"/><Relationship Id="rId7" Type="http://schemas.openxmlformats.org/officeDocument/2006/relationships/diagramData" Target="../diagrams/data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microsoft.com/office/2007/relationships/diagramDrawing" Target="../diagrams/drawing13.xml"/><Relationship Id="rId5" Type="http://schemas.openxmlformats.org/officeDocument/2006/relationships/image" Target="../media/image28.png"/><Relationship Id="rId10" Type="http://schemas.openxmlformats.org/officeDocument/2006/relationships/diagramColors" Target="../diagrams/colors13.xml"/><Relationship Id="rId4" Type="http://schemas.openxmlformats.org/officeDocument/2006/relationships/image" Target="../media/image24.png"/><Relationship Id="rId9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image" Target="../media/image30.png"/><Relationship Id="rId7" Type="http://schemas.openxmlformats.org/officeDocument/2006/relationships/diagramData" Target="../diagrams/data14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microsoft.com/office/2007/relationships/diagramDrawing" Target="../diagrams/drawing14.xml"/><Relationship Id="rId5" Type="http://schemas.openxmlformats.org/officeDocument/2006/relationships/image" Target="../media/image32.png"/><Relationship Id="rId10" Type="http://schemas.openxmlformats.org/officeDocument/2006/relationships/diagramColors" Target="../diagrams/colors14.xml"/><Relationship Id="rId4" Type="http://schemas.openxmlformats.org/officeDocument/2006/relationships/image" Target="../media/image31.png"/><Relationship Id="rId9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34.png"/><Relationship Id="rId7" Type="http://schemas.openxmlformats.org/officeDocument/2006/relationships/diagramLayout" Target="../diagrams/layout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5.xml"/><Relationship Id="rId11" Type="http://schemas.openxmlformats.org/officeDocument/2006/relationships/image" Target="../media/image24.png"/><Relationship Id="rId5" Type="http://schemas.openxmlformats.org/officeDocument/2006/relationships/image" Target="../media/image36.png"/><Relationship Id="rId10" Type="http://schemas.microsoft.com/office/2007/relationships/diagramDrawing" Target="../diagrams/drawing15.xml"/><Relationship Id="rId4" Type="http://schemas.openxmlformats.org/officeDocument/2006/relationships/image" Target="../media/image35.png"/><Relationship Id="rId9" Type="http://schemas.openxmlformats.org/officeDocument/2006/relationships/diagramColors" Target="../diagrams/colors1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39.pn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24.png"/><Relationship Id="rId4" Type="http://schemas.openxmlformats.org/officeDocument/2006/relationships/diagramData" Target="../diagrams/data16.xm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8.xml"/><Relationship Id="rId11" Type="http://schemas.openxmlformats.org/officeDocument/2006/relationships/image" Target="../media/image43.png"/><Relationship Id="rId5" Type="http://schemas.openxmlformats.org/officeDocument/2006/relationships/diagramQuickStyle" Target="../diagrams/quickStyle18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18.xml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10" Type="http://schemas.openxmlformats.org/officeDocument/2006/relationships/image" Target="../media/image46.png"/><Relationship Id="rId4" Type="http://schemas.openxmlformats.org/officeDocument/2006/relationships/diagramLayout" Target="../diagrams/layout20.xml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10" Type="http://schemas.openxmlformats.org/officeDocument/2006/relationships/image" Target="../media/image49.png"/><Relationship Id="rId4" Type="http://schemas.openxmlformats.org/officeDocument/2006/relationships/diagramLayout" Target="../diagrams/layout21.xml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3.xml"/><Relationship Id="rId11" Type="http://schemas.openxmlformats.org/officeDocument/2006/relationships/image" Target="../media/image55.png"/><Relationship Id="rId5" Type="http://schemas.openxmlformats.org/officeDocument/2006/relationships/diagramQuickStyle" Target="../diagrams/quickStyle23.xml"/><Relationship Id="rId10" Type="http://schemas.openxmlformats.org/officeDocument/2006/relationships/image" Target="../media/image54.png"/><Relationship Id="rId4" Type="http://schemas.openxmlformats.org/officeDocument/2006/relationships/diagramLayout" Target="../diagrams/layout23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4.xml"/><Relationship Id="rId11" Type="http://schemas.openxmlformats.org/officeDocument/2006/relationships/image" Target="../media/image60.png"/><Relationship Id="rId5" Type="http://schemas.openxmlformats.org/officeDocument/2006/relationships/diagramQuickStyle" Target="../diagrams/quickStyle24.xml"/><Relationship Id="rId10" Type="http://schemas.openxmlformats.org/officeDocument/2006/relationships/image" Target="../media/image59.png"/><Relationship Id="rId4" Type="http://schemas.openxmlformats.org/officeDocument/2006/relationships/diagramLayout" Target="../diagrams/layout24.xml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8.xml"/><Relationship Id="rId13" Type="http://schemas.openxmlformats.org/officeDocument/2006/relationships/diagramData" Target="../diagrams/data29.xml"/><Relationship Id="rId18" Type="http://schemas.openxmlformats.org/officeDocument/2006/relationships/diagramData" Target="../diagrams/data30.xml"/><Relationship Id="rId26" Type="http://schemas.openxmlformats.org/officeDocument/2006/relationships/diagramColors" Target="../diagrams/colors31.xml"/><Relationship Id="rId3" Type="http://schemas.openxmlformats.org/officeDocument/2006/relationships/diagramData" Target="../diagrams/data27.xml"/><Relationship Id="rId21" Type="http://schemas.openxmlformats.org/officeDocument/2006/relationships/diagramColors" Target="../diagrams/colors30.xml"/><Relationship Id="rId7" Type="http://schemas.microsoft.com/office/2007/relationships/diagramDrawing" Target="../diagrams/drawing27.xml"/><Relationship Id="rId12" Type="http://schemas.microsoft.com/office/2007/relationships/diagramDrawing" Target="../diagrams/drawing28.xml"/><Relationship Id="rId17" Type="http://schemas.microsoft.com/office/2007/relationships/diagramDrawing" Target="../diagrams/drawing29.xml"/><Relationship Id="rId25" Type="http://schemas.openxmlformats.org/officeDocument/2006/relationships/diagramQuickStyle" Target="../diagrams/quickStyle31.xml"/><Relationship Id="rId2" Type="http://schemas.openxmlformats.org/officeDocument/2006/relationships/notesSlide" Target="../notesSlides/notesSlide27.xml"/><Relationship Id="rId16" Type="http://schemas.openxmlformats.org/officeDocument/2006/relationships/diagramColors" Target="../diagrams/colors29.xml"/><Relationship Id="rId20" Type="http://schemas.openxmlformats.org/officeDocument/2006/relationships/diagramQuickStyle" Target="../diagrams/quickStyle30.xml"/><Relationship Id="rId29" Type="http://schemas.openxmlformats.org/officeDocument/2006/relationships/diagramLayout" Target="../diagrams/layout3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7.xml"/><Relationship Id="rId11" Type="http://schemas.openxmlformats.org/officeDocument/2006/relationships/diagramColors" Target="../diagrams/colors28.xml"/><Relationship Id="rId24" Type="http://schemas.openxmlformats.org/officeDocument/2006/relationships/diagramLayout" Target="../diagrams/layout31.xml"/><Relationship Id="rId32" Type="http://schemas.microsoft.com/office/2007/relationships/diagramDrawing" Target="../diagrams/drawing32.xml"/><Relationship Id="rId5" Type="http://schemas.openxmlformats.org/officeDocument/2006/relationships/diagramQuickStyle" Target="../diagrams/quickStyle27.xml"/><Relationship Id="rId15" Type="http://schemas.openxmlformats.org/officeDocument/2006/relationships/diagramQuickStyle" Target="../diagrams/quickStyle29.xml"/><Relationship Id="rId23" Type="http://schemas.openxmlformats.org/officeDocument/2006/relationships/diagramData" Target="../diagrams/data31.xml"/><Relationship Id="rId28" Type="http://schemas.openxmlformats.org/officeDocument/2006/relationships/diagramData" Target="../diagrams/data32.xml"/><Relationship Id="rId10" Type="http://schemas.openxmlformats.org/officeDocument/2006/relationships/diagramQuickStyle" Target="../diagrams/quickStyle28.xml"/><Relationship Id="rId19" Type="http://schemas.openxmlformats.org/officeDocument/2006/relationships/diagramLayout" Target="../diagrams/layout30.xml"/><Relationship Id="rId31" Type="http://schemas.openxmlformats.org/officeDocument/2006/relationships/diagramColors" Target="../diagrams/colors32.xml"/><Relationship Id="rId4" Type="http://schemas.openxmlformats.org/officeDocument/2006/relationships/diagramLayout" Target="../diagrams/layout27.xml"/><Relationship Id="rId9" Type="http://schemas.openxmlformats.org/officeDocument/2006/relationships/diagramLayout" Target="../diagrams/layout28.xml"/><Relationship Id="rId14" Type="http://schemas.openxmlformats.org/officeDocument/2006/relationships/diagramLayout" Target="../diagrams/layout29.xml"/><Relationship Id="rId22" Type="http://schemas.microsoft.com/office/2007/relationships/diagramDrawing" Target="../diagrams/drawing30.xml"/><Relationship Id="rId27" Type="http://schemas.microsoft.com/office/2007/relationships/diagramDrawing" Target="../diagrams/drawing31.xml"/><Relationship Id="rId30" Type="http://schemas.openxmlformats.org/officeDocument/2006/relationships/diagramQuickStyle" Target="../diagrams/quickStyle3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5.png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7.png"/><Relationship Id="rId9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5.xml"/><Relationship Id="rId5" Type="http://schemas.openxmlformats.org/officeDocument/2006/relationships/image" Target="../media/image10.png"/><Relationship Id="rId10" Type="http://schemas.microsoft.com/office/2007/relationships/diagramDrawing" Target="../diagrams/drawing5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2.png"/><Relationship Id="rId9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14.png"/><Relationship Id="rId9" Type="http://schemas.microsoft.com/office/2007/relationships/diagramDrawing" Target="../diagrams/drawing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15.png"/><Relationship Id="rId7" Type="http://schemas.openxmlformats.org/officeDocument/2006/relationships/diagramLayout" Target="../diagrams/layou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8.xml"/><Relationship Id="rId5" Type="http://schemas.openxmlformats.org/officeDocument/2006/relationships/image" Target="../media/image17.png"/><Relationship Id="rId10" Type="http://schemas.microsoft.com/office/2007/relationships/diagramDrawing" Target="../diagrams/drawing8.xml"/><Relationship Id="rId4" Type="http://schemas.openxmlformats.org/officeDocument/2006/relationships/image" Target="../media/image16.png"/><Relationship Id="rId9" Type="http://schemas.openxmlformats.org/officeDocument/2006/relationships/diagramColors" Target="../diagrams/colors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19.png"/><Relationship Id="rId4" Type="http://schemas.openxmlformats.org/officeDocument/2006/relationships/diagramData" Target="../diagrams/data9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C464-D7F5-620C-C10D-A0626383A2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Nomination of Willard School as Local Landmark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7484F-D6B5-3169-39BA-AB008C3D45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Thomas Weber</a:t>
            </a:r>
          </a:p>
          <a:p>
            <a:r>
              <a:rPr lang="en-US" dirty="0"/>
              <a:t>December 2,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00E7A-0D89-477B-2E0D-844BA8D83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>
                <a:solidFill>
                  <a:prstClr val="white"/>
                </a:solidFill>
              </a:rPr>
              <a:pPr/>
              <a:t>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120B19-38A3-C47E-B507-E0AFD54C1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408" y="1898736"/>
            <a:ext cx="6776008" cy="410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79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4528B-D0AE-809C-30E5-FDAA3E95D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E4106-A14A-4551-F9DB-9D7D4F81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54A6770-7241-B3E5-9149-A512A584EE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355494"/>
              </p:ext>
            </p:extLst>
          </p:nvPr>
        </p:nvGraphicFramePr>
        <p:xfrm>
          <a:off x="1842448" y="1412119"/>
          <a:ext cx="8507104" cy="360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81B920C-F21E-5F8D-9C24-FD911DA23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25441"/>
            <a:ext cx="10972801" cy="6238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Willard School should be designated a Local Landmark.</a:t>
            </a:r>
          </a:p>
        </p:txBody>
      </p:sp>
    </p:spTree>
    <p:extLst>
      <p:ext uri="{BB962C8B-B14F-4D97-AF65-F5344CB8AC3E}">
        <p14:creationId xmlns:p14="http://schemas.microsoft.com/office/powerpoint/2010/main" val="2577355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48ACC-041C-F08A-A1BA-CDC82BA08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6EDFA-0E47-3791-2028-4DF2D75F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 is identified as the work of Henry Raeder, an architect whose individual work is significant.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3C73A-D9AB-6B66-6299-3F2A6AA9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0ED7871F-92D6-A616-B121-630F400CB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5952" y="1182166"/>
            <a:ext cx="6853944" cy="48443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2EAD71-8A1B-2FC7-AEA6-8285DAA20F54}"/>
              </a:ext>
            </a:extLst>
          </p:cNvPr>
          <p:cNvSpPr/>
          <p:nvPr/>
        </p:nvSpPr>
        <p:spPr>
          <a:xfrm>
            <a:off x="3033656" y="3020291"/>
            <a:ext cx="4336962" cy="2955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6C311-6DAB-90DA-8396-745C749D4DE7}"/>
              </a:ext>
            </a:extLst>
          </p:cNvPr>
          <p:cNvSpPr/>
          <p:nvPr/>
        </p:nvSpPr>
        <p:spPr>
          <a:xfrm>
            <a:off x="3033656" y="3308928"/>
            <a:ext cx="4336962" cy="2955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45ACF-D5A5-AF75-14CF-51DFD0B17118}"/>
              </a:ext>
            </a:extLst>
          </p:cNvPr>
          <p:cNvSpPr/>
          <p:nvPr/>
        </p:nvSpPr>
        <p:spPr>
          <a:xfrm>
            <a:off x="3033656" y="3604325"/>
            <a:ext cx="4336962" cy="2955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F1D895-390B-FAF1-9C78-520136175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398" y="2968439"/>
            <a:ext cx="6497924" cy="1052582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F730B728-DECC-519F-991F-9B22DA13DA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0784107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35D4F11-3717-C498-2BF8-06876BB83F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0398" y="4379455"/>
            <a:ext cx="5951514" cy="1167462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87C734-5977-5B8D-9CC7-251AC72E3F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0398" y="1403419"/>
            <a:ext cx="6413056" cy="1235418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2809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171C5-9D42-7A1E-6401-1E93F79B0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C956CAB-781D-1B6A-ABAE-EAEFD7E3A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50" y="4167249"/>
            <a:ext cx="2558210" cy="217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B47F95-0407-EFB3-78F7-67499C054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0636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 is identified as the work of Henry Raeder, an architect whose individual work is significant.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DA37-EAA9-EB00-4315-1FD69248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CAA91D-5532-EE42-D104-4CCCA7574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50" y="1378400"/>
            <a:ext cx="2581835" cy="2905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3F8856-8A3E-DDBD-05C1-568C81D60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561" y="1079501"/>
            <a:ext cx="3723012" cy="4485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4528E3-889E-5373-6672-BD62825DD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6064" y="1700158"/>
            <a:ext cx="4408830" cy="3674025"/>
          </a:xfrm>
          <a:prstGeom prst="rect">
            <a:avLst/>
          </a:prstGeom>
        </p:spPr>
      </p:pic>
      <p:graphicFrame>
        <p:nvGraphicFramePr>
          <p:cNvPr id="23" name="Content Placeholder 4">
            <a:extLst>
              <a:ext uri="{FF2B5EF4-FFF2-40B4-BE49-F238E27FC236}">
                <a16:creationId xmlns:a16="http://schemas.microsoft.com/office/drawing/2014/main" id="{481F3A73-9DBF-035F-FB10-7AF10F2439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041451"/>
              </p:ext>
            </p:extLst>
          </p:nvPr>
        </p:nvGraphicFramePr>
        <p:xfrm>
          <a:off x="7665020" y="5043281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1054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D6B30-14DF-AFDD-EEB9-D34F59024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FE42B-043E-44CB-73AD-6432661B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0636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 is identified as the work of Henry Raeder, an architect whose individual work is significant.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5C03F-2FBF-950F-9B25-7138F3BE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ADC0C-77F3-1737-1DAC-3349DF1DD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844" y="1334647"/>
            <a:ext cx="5056547" cy="4321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A80A81-2AF6-96A4-3EA3-3D5EB10E1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50" y="1378400"/>
            <a:ext cx="2581835" cy="2905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2D2B64-CC3D-CC52-2BB0-5C5171870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953" y="1334647"/>
            <a:ext cx="2922891" cy="4691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79F83-BA55-AF77-E925-C7F876C45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187" y="4491388"/>
            <a:ext cx="2167590" cy="1696268"/>
          </a:xfrm>
          <a:prstGeom prst="rect">
            <a:avLst/>
          </a:prstGeom>
        </p:spPr>
      </p:pic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E4FF0D75-B5F6-01E1-C388-3656BDB355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7451140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437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2E4F5-9376-AF3A-64B8-398CC0D08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D178-B711-EE32-38D3-C18F6E7FC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0636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 is identified as the work of Henry Raeder, an architect whose individual work is significant.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D08CC-C936-D7B9-B38D-51C1135C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B43D8B-6410-589C-A1F5-50F0FD65B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1" y="2831244"/>
            <a:ext cx="3483520" cy="3456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612B07-B40B-A450-7123-8594C58C2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082" y="1236307"/>
            <a:ext cx="3646810" cy="29609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75D9BD-8FFD-329B-5E3F-A53B3B200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085" y="1236307"/>
            <a:ext cx="5275074" cy="3516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61375-ABB6-A2E7-309B-99677095E6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7628"/>
          <a:stretch>
            <a:fillRect/>
          </a:stretch>
        </p:blipFill>
        <p:spPr>
          <a:xfrm>
            <a:off x="8087978" y="3714435"/>
            <a:ext cx="4104022" cy="1904535"/>
          </a:xfrm>
          <a:prstGeom prst="rect">
            <a:avLst/>
          </a:prstGeom>
        </p:spPr>
      </p:pic>
      <p:graphicFrame>
        <p:nvGraphicFramePr>
          <p:cNvPr id="23" name="Content Placeholder 4">
            <a:extLst>
              <a:ext uri="{FF2B5EF4-FFF2-40B4-BE49-F238E27FC236}">
                <a16:creationId xmlns:a16="http://schemas.microsoft.com/office/drawing/2014/main" id="{B279CD15-E7C3-6395-15A5-BE49D3823C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5158015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130A4809-2A8D-FC21-57E7-58A6E31F00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250" y="1378400"/>
            <a:ext cx="2581835" cy="29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0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CAC0C-920A-8E36-E389-049E922C6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69300-2B0B-B7A4-8EE2-7FB89A624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0636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 is identified as the work of Henry Raeder, an architect whose individual work is significant.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68CB4-6D9C-B4EB-751F-E59A7086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CFE5EA-D3AD-0565-37EE-8D6BCF593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108" y="1329011"/>
            <a:ext cx="3521621" cy="369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13D217-4E9D-3FD9-CB63-6CEC3197D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753" y="1108061"/>
            <a:ext cx="2389477" cy="24547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877407-97DF-1DB4-DAD5-70D8605DD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3591" y="3685259"/>
            <a:ext cx="4196553" cy="2710614"/>
          </a:xfrm>
          <a:prstGeom prst="rect">
            <a:avLst/>
          </a:prstGeom>
        </p:spPr>
      </p:pic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660FF817-6D46-ADEC-F9AC-88BA89B1FE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0851142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621105B-3549-2C5D-F935-D853421586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250" y="1378400"/>
            <a:ext cx="2581835" cy="29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B437D-208B-D350-4C7B-AE114B946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B43EF2B-9BA9-0E15-C756-DCDCD9A2C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80" y="1221986"/>
            <a:ext cx="3133290" cy="4965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C4765-BAA7-7A61-95AF-C2900D9D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0636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 is identified as the work of Henry Raeder, an architect whose individual work is significant.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7C93A-137E-B325-C1B8-7C701454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96D1CD7F-BE89-1ED2-ED59-0EF4AFCFFA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7206014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2280D08-B795-123E-4A9C-813EA273F8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8115" y="1562513"/>
            <a:ext cx="3665777" cy="28060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2FAFED-5361-55E5-4C7A-9232CB79C5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250" y="1378400"/>
            <a:ext cx="2581835" cy="2905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B780E9-13FC-4CF5-58DC-E4D183BA18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5618" y="1378400"/>
            <a:ext cx="2362262" cy="4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7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F387B-33C0-B31A-E0DF-8BEB251F1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77EF3-239E-FA64-FDDE-5621D336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25ECA2A-925F-240C-7FCD-3E04276AF6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107134"/>
              </p:ext>
            </p:extLst>
          </p:nvPr>
        </p:nvGraphicFramePr>
        <p:xfrm>
          <a:off x="1842448" y="1412119"/>
          <a:ext cx="8507104" cy="360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8037B31-D366-8F3D-2E08-2B74F0BA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25441"/>
            <a:ext cx="10972801" cy="6238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Willard School should be designated a Local Landmark.</a:t>
            </a:r>
          </a:p>
        </p:txBody>
      </p:sp>
    </p:spTree>
    <p:extLst>
      <p:ext uri="{BB962C8B-B14F-4D97-AF65-F5344CB8AC3E}">
        <p14:creationId xmlns:p14="http://schemas.microsoft.com/office/powerpoint/2010/main" val="1211639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586DD-01E3-11E0-D8CA-F3980163F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DC0F2-B01B-9A50-7D02-010565B2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0636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 is identified as the work of Childs &amp; Smith, an architect whose individual work is significant.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97A6B-7F4F-02B4-0281-87A58825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3ECD99E2-85A6-2859-F045-3CB119FF05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7960509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0933485-DB45-0948-AEDC-E44D88F7C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5735" y="3106625"/>
            <a:ext cx="3288157" cy="2099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BBF428-E50F-58B0-9C5C-7E0A15111D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8381" y="1652118"/>
            <a:ext cx="4359511" cy="1125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3C93ED-43D3-6E9D-D2E1-0EA5E10641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435" y="1926864"/>
            <a:ext cx="4923659" cy="2460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5BA50-0DE9-4D89-BF0B-0F934C542C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3889977"/>
            <a:ext cx="2031978" cy="1611084"/>
          </a:xfrm>
          <a:prstGeom prst="rect">
            <a:avLst/>
          </a:prstGeom>
        </p:spPr>
      </p:pic>
      <p:pic>
        <p:nvPicPr>
          <p:cNvPr id="1026" name="Picture 2" descr="Parents, students at Haven Middle School in Evanston demand action after  2nd staff member injured amid fight - ABC7 Chicago">
            <a:extLst>
              <a:ext uri="{FF2B5EF4-FFF2-40B4-BE49-F238E27FC236}">
                <a16:creationId xmlns:a16="http://schemas.microsoft.com/office/drawing/2014/main" id="{A2667415-1226-232F-A17F-C40CA625B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490" y="4205757"/>
            <a:ext cx="355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8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9B0BD-62FA-D0DF-0C4C-5CEB51B4B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E1AE6-D12E-83C8-89D0-A3F3D5A1A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E0542A5-67C8-D2AF-D920-351ED63145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062574"/>
              </p:ext>
            </p:extLst>
          </p:nvPr>
        </p:nvGraphicFramePr>
        <p:xfrm>
          <a:off x="1842448" y="1412119"/>
          <a:ext cx="8507104" cy="360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90B0F264-9BB0-E1B8-B077-10F869F07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25441"/>
            <a:ext cx="10972801" cy="6238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Willard School should be designated a Local Landmark.</a:t>
            </a:r>
          </a:p>
        </p:txBody>
      </p:sp>
    </p:spTree>
    <p:extLst>
      <p:ext uri="{BB962C8B-B14F-4D97-AF65-F5344CB8AC3E}">
        <p14:creationId xmlns:p14="http://schemas.microsoft.com/office/powerpoint/2010/main" val="2331141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A1535-6ABD-CEF2-FE33-8B0E6D17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Willard School should be designated a Local Landmark.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B1787-C40E-EDA9-1A54-1D0F5EA17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4F962A5-58D2-3D10-DD37-5215832802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0112558"/>
              </p:ext>
            </p:extLst>
          </p:nvPr>
        </p:nvGraphicFramePr>
        <p:xfrm>
          <a:off x="1842448" y="1412119"/>
          <a:ext cx="8507104" cy="360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B320CFBA-55C2-1BB4-BA00-96CAD2F2FF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0939784"/>
              </p:ext>
            </p:extLst>
          </p:nvPr>
        </p:nvGraphicFramePr>
        <p:xfrm>
          <a:off x="1842448" y="1412118"/>
          <a:ext cx="8507104" cy="360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58210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E572B-B486-1C72-C4E3-5FFB310A5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015DD-542A-08C4-1552-ED23A2560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48078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School’s appearance and presence represent an established and familiar feature of Northwest Evanston.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17EC3-C39A-BAB1-0A13-4FEAD7EB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F0164748-D089-C40E-2EBF-425FC2D755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9080202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23D6DEC1-0A1F-10D5-86DA-EBDE7BE9F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952" y="1182166"/>
            <a:ext cx="6853944" cy="48443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B2CDAD-4EC7-8269-B077-D402B2775A22}"/>
              </a:ext>
            </a:extLst>
          </p:cNvPr>
          <p:cNvSpPr/>
          <p:nvPr/>
        </p:nvSpPr>
        <p:spPr>
          <a:xfrm>
            <a:off x="3033656" y="4877026"/>
            <a:ext cx="4336962" cy="2955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A01170-01FE-6EC5-1457-66CFECC5CFF0}"/>
              </a:ext>
            </a:extLst>
          </p:cNvPr>
          <p:cNvSpPr/>
          <p:nvPr/>
        </p:nvSpPr>
        <p:spPr>
          <a:xfrm>
            <a:off x="3033656" y="5172590"/>
            <a:ext cx="4336962" cy="2955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21720-E963-E219-52C6-CC51466191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5003" y="2904876"/>
            <a:ext cx="6371720" cy="914204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FD1A8A-F1E8-F01D-9CF5-4BF1B6E518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5003" y="4371710"/>
            <a:ext cx="5837254" cy="89513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6927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73FC2-863A-391F-1B69-946637308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DEEFC-40E8-5586-0889-765BEB64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78B95A22-0162-FC3A-6792-2BAB1A302C3E}"/>
              </a:ext>
            </a:extLst>
          </p:cNvPr>
          <p:cNvGraphicFramePr>
            <a:graphicFrameLocks/>
          </p:cNvGraphicFramePr>
          <p:nvPr/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AA7ACCA-B20C-CF6E-0C35-5202847C92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463" y="1506755"/>
            <a:ext cx="4895272" cy="3364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3D6BEA-92E9-EC49-01E2-97B9CBFD55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4266" y="1440982"/>
            <a:ext cx="5018446" cy="423465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6D24AA9-28AA-2CEF-720D-7EBA7DC2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48078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School’s appearance and presence represent an established and familiar feature of Northwest Evanston.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5BDCC3-54A7-58C0-0BB2-66CDEDC5AD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963" y="4016701"/>
            <a:ext cx="6798792" cy="18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9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366C1-B305-830B-031F-40A2DBE24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CC0A9-7639-748F-AEEE-9E817810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F91085A7-57BD-9209-C226-5DFE93C61D0B}"/>
              </a:ext>
            </a:extLst>
          </p:cNvPr>
          <p:cNvGraphicFramePr>
            <a:graphicFrameLocks/>
          </p:cNvGraphicFramePr>
          <p:nvPr/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5678B11-1645-9B2C-DE12-AE6B47FC3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48078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School’s appearance and presence represent an established and familiar feature of Northwest Evanston.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95CEF-8A63-00E3-8659-6826F61DF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659" y="2838427"/>
            <a:ext cx="5524645" cy="1790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E446F-BEAA-1E2E-46C7-7CB175D828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3304" y="1271361"/>
            <a:ext cx="6351801" cy="431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9F9F9-5A0E-FF6A-10CE-B50943EE2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5653D-D60D-E5C9-89E8-F997343D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F2A01AD2-A201-D52D-F9BE-1B663C69C1A4}"/>
              </a:ext>
            </a:extLst>
          </p:cNvPr>
          <p:cNvGraphicFramePr>
            <a:graphicFrameLocks/>
          </p:cNvGraphicFramePr>
          <p:nvPr/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CC7B3CF-80F9-BE38-B3F5-98D0522E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48078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School’s appearance and presence represent an established and familiar feature of Northwest Evanston.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4ADDCD-FA87-DD74-575A-174E56070C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518" y="1893129"/>
            <a:ext cx="5666163" cy="42945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FF9643-BD79-8C0C-50B2-C6588277C1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2594" y="4040392"/>
            <a:ext cx="5872996" cy="14532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63FC1F-D4C0-2A62-4CBC-1F5CEE1469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3711" y="1808718"/>
            <a:ext cx="3694326" cy="18906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F1EEC1-0229-CC7A-3373-6B16585039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224576" y="213326"/>
            <a:ext cx="1906124" cy="4160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FF258E-F946-B990-D357-74D87CAE52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7174" y="2754068"/>
            <a:ext cx="6215905" cy="134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54E3A-614F-E184-968E-79204C7E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CD9C7-A6F1-6280-DAB1-5AC8BBF67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5B16123E-34FE-7338-C9B5-D38A11150588}"/>
              </a:ext>
            </a:extLst>
          </p:cNvPr>
          <p:cNvGraphicFramePr>
            <a:graphicFrameLocks/>
          </p:cNvGraphicFramePr>
          <p:nvPr/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5714447F-1AF9-14DE-B1FB-0606A9108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48078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School’s appearance and presence represent an established and familiar feature of Northwest Evanston.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56428F-4FDB-85FF-904F-F7BEA6956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435895" y="2568061"/>
            <a:ext cx="5415785" cy="3619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95231B-EC85-4543-7D37-1D51DD6CDD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8251268" y="2063131"/>
            <a:ext cx="3940732" cy="3548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73B81E-FDFC-E0E0-8A06-576E13A234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5915" y="2568061"/>
            <a:ext cx="7783985" cy="16933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79343B-4EC4-2B33-245B-4EEFF537B7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5895" y="1397181"/>
            <a:ext cx="4284024" cy="15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2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75349-C038-4E13-58FC-D3D1A6238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0B9B8-2CAE-2A70-3204-264F51571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9BE7FB4-CFE0-F016-FE82-58D6D9D53B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377840"/>
              </p:ext>
            </p:extLst>
          </p:nvPr>
        </p:nvGraphicFramePr>
        <p:xfrm>
          <a:off x="1842448" y="1412119"/>
          <a:ext cx="8507104" cy="360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BBD217A1-8113-9C39-5ADC-F00E15E2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25441"/>
            <a:ext cx="10972801" cy="6238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Willard School should be designated a Local Landmark.</a:t>
            </a:r>
          </a:p>
        </p:txBody>
      </p:sp>
    </p:spTree>
    <p:extLst>
      <p:ext uri="{BB962C8B-B14F-4D97-AF65-F5344CB8AC3E}">
        <p14:creationId xmlns:p14="http://schemas.microsoft.com/office/powerpoint/2010/main" val="2999334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6BD5A-844F-3AD8-EF5F-8C37996A1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BD776A2-68C2-7B49-0646-A8D6D7BDA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/>
              <a:t>District 65 faces no burden in Local Landmark designation.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4E8CE-855F-831F-6A62-4C4541C8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113A2874-4B94-BE18-1697-3C92938A5B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980172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DB90F25-E1A4-A94B-7E62-D77814B8D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77186"/>
              </p:ext>
            </p:extLst>
          </p:nvPr>
        </p:nvGraphicFramePr>
        <p:xfrm>
          <a:off x="2174999" y="1593350"/>
          <a:ext cx="7842002" cy="3860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906426">
                  <a:extLst>
                    <a:ext uri="{9D8B030D-6E8A-4147-A177-3AD203B41FA5}">
                      <a16:colId xmlns:a16="http://schemas.microsoft.com/office/drawing/2014/main" val="2342552275"/>
                    </a:ext>
                  </a:extLst>
                </a:gridCol>
                <a:gridCol w="1528997">
                  <a:extLst>
                    <a:ext uri="{9D8B030D-6E8A-4147-A177-3AD203B41FA5}">
                      <a16:colId xmlns:a16="http://schemas.microsoft.com/office/drawing/2014/main" val="14361975"/>
                    </a:ext>
                  </a:extLst>
                </a:gridCol>
                <a:gridCol w="3406579">
                  <a:extLst>
                    <a:ext uri="{9D8B030D-6E8A-4147-A177-3AD203B41FA5}">
                      <a16:colId xmlns:a16="http://schemas.microsoft.com/office/drawing/2014/main" val="1350312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Construction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Architect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598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Washington Elem. Sch.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1901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2234463"/>
                  </a:ext>
                </a:extLst>
              </a:tr>
              <a:tr h="18886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Orrington Elem. Sch.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1911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Raeder; Childs &amp; Smith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708361"/>
                  </a:ext>
                </a:extLst>
              </a:tr>
              <a:tr h="18886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Oakton Elem. Sch.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1914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4893638"/>
                  </a:ext>
                </a:extLst>
              </a:tr>
              <a:tr h="188860"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517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Evanston Township High Sch.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1924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4922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Haven Middle Sch.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1927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Childs &amp; Smith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4066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Nichols Middle Sch.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1929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Childs &amp; Smith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7445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0168522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D1C21C7-E669-A0E2-2D1D-9ADA9A5A10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614008"/>
              </p:ext>
            </p:extLst>
          </p:nvPr>
        </p:nvGraphicFramePr>
        <p:xfrm>
          <a:off x="2174999" y="1593350"/>
          <a:ext cx="7842002" cy="3860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906426">
                  <a:extLst>
                    <a:ext uri="{9D8B030D-6E8A-4147-A177-3AD203B41FA5}">
                      <a16:colId xmlns:a16="http://schemas.microsoft.com/office/drawing/2014/main" val="2342552275"/>
                    </a:ext>
                  </a:extLst>
                </a:gridCol>
                <a:gridCol w="1528997">
                  <a:extLst>
                    <a:ext uri="{9D8B030D-6E8A-4147-A177-3AD203B41FA5}">
                      <a16:colId xmlns:a16="http://schemas.microsoft.com/office/drawing/2014/main" val="14361975"/>
                    </a:ext>
                  </a:extLst>
                </a:gridCol>
                <a:gridCol w="3406579">
                  <a:extLst>
                    <a:ext uri="{9D8B030D-6E8A-4147-A177-3AD203B41FA5}">
                      <a16:colId xmlns:a16="http://schemas.microsoft.com/office/drawing/2014/main" val="1350312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Construction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Architect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598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Washington Elem. Sch.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1901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2234463"/>
                  </a:ext>
                </a:extLst>
              </a:tr>
              <a:tr h="18886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Orrington Elem. Sch.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1911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Raeder; Childs &amp; Smith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708361"/>
                  </a:ext>
                </a:extLst>
              </a:tr>
              <a:tr h="18886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Oakton Elem. Sch.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1914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4893638"/>
                  </a:ext>
                </a:extLst>
              </a:tr>
              <a:tr h="18886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Willard Elem. Sch.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1922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Raeder; Childs &amp; Smith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17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Evanston Township High Sch.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1924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4922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Haven Middle Sch.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1927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Childs &amp; Smith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4066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Nichols Middle Sch.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1929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Childs &amp; Smith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7445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Lincolnwood Elem. Sch. (nominated)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1949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6535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6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DE9EF-F46B-7EA7-251B-01460A6FB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397B3-8778-0EA9-F05F-C42ED5DB1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36815C8-C45C-AA9D-1275-8C60AF7310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2799772"/>
              </p:ext>
            </p:extLst>
          </p:nvPr>
        </p:nvGraphicFramePr>
        <p:xfrm>
          <a:off x="1842448" y="1412119"/>
          <a:ext cx="8507104" cy="360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565A7813-0F97-13DD-2A21-685A45C6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25441"/>
            <a:ext cx="10972801" cy="6238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Willard School should be designated a Local Landmark.</a:t>
            </a:r>
          </a:p>
        </p:txBody>
      </p:sp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BE7B8628-EC3D-C165-ECB1-5B0703048B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1031644"/>
              </p:ext>
            </p:extLst>
          </p:nvPr>
        </p:nvGraphicFramePr>
        <p:xfrm>
          <a:off x="1842448" y="1412119"/>
          <a:ext cx="8507104" cy="360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25C65E1D-C19E-8104-BBBF-E3767466B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250784"/>
              </p:ext>
            </p:extLst>
          </p:nvPr>
        </p:nvGraphicFramePr>
        <p:xfrm>
          <a:off x="1842448" y="1412118"/>
          <a:ext cx="8507104" cy="360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632B8493-ADDD-F978-2CF5-516261F76F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7043018"/>
              </p:ext>
            </p:extLst>
          </p:nvPr>
        </p:nvGraphicFramePr>
        <p:xfrm>
          <a:off x="1842448" y="1412118"/>
          <a:ext cx="8507104" cy="360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5DFE769E-DFAC-F0FD-BFD9-AEF7DE7FF6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124014"/>
              </p:ext>
            </p:extLst>
          </p:nvPr>
        </p:nvGraphicFramePr>
        <p:xfrm>
          <a:off x="1842448" y="1412118"/>
          <a:ext cx="8507104" cy="360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B614D345-96F1-0D03-5D94-E47638B3B6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029542"/>
              </p:ext>
            </p:extLst>
          </p:nvPr>
        </p:nvGraphicFramePr>
        <p:xfrm>
          <a:off x="1842448" y="1412118"/>
          <a:ext cx="8507104" cy="360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</p:spTree>
    <p:extLst>
      <p:ext uri="{BB962C8B-B14F-4D97-AF65-F5344CB8AC3E}">
        <p14:creationId xmlns:p14="http://schemas.microsoft.com/office/powerpoint/2010/main" val="195941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Graphic spid="6" grpId="0">
        <p:bldAsOne/>
      </p:bldGraphic>
      <p:bldGraphic spid="7" grpId="0">
        <p:bldAsOne/>
      </p:bldGraphic>
      <p:bldGraphic spid="9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CC179-F1F7-6F6D-74FF-D7C023A6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0636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 is identified with Frances E. Willard, who contributed significantly to our history.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F239DE-311E-B300-83CB-578EF773E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5952" y="1182166"/>
            <a:ext cx="6853944" cy="48443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9E0B3-BD8F-6A57-E616-43533B10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35594B-9A03-F185-C631-0FCD3CAC6360}"/>
              </a:ext>
            </a:extLst>
          </p:cNvPr>
          <p:cNvSpPr/>
          <p:nvPr/>
        </p:nvSpPr>
        <p:spPr>
          <a:xfrm>
            <a:off x="3033656" y="2936838"/>
            <a:ext cx="4356848" cy="49216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BE9E71-451F-91BB-5E70-C92EA5E7506F}"/>
              </a:ext>
            </a:extLst>
          </p:cNvPr>
          <p:cNvSpPr/>
          <p:nvPr/>
        </p:nvSpPr>
        <p:spPr>
          <a:xfrm>
            <a:off x="3079636" y="4065699"/>
            <a:ext cx="4356848" cy="49216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3F10E808-B9D2-689A-AEEA-0F3B510728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0600699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634A3B7-82FD-F996-0132-1F789B8B47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9598" y="2774262"/>
            <a:ext cx="8784293" cy="746789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9E752-3FB4-5E23-D94B-59861A206F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9598" y="4468066"/>
            <a:ext cx="8817307" cy="746789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086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93860-71FF-F563-1A0D-835033112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5D7DB5-DA99-F7CB-8D89-77D84B080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64" y="1271428"/>
            <a:ext cx="6895652" cy="51026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112FAD-8571-237B-6BBD-7283274D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0636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 is identified with Frances E. Willard, who contributed significantly to our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EA05C-1563-01DB-5E9F-256CE628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8D1FE2-7A79-E652-1C25-BCE932788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610" y="1271428"/>
            <a:ext cx="5506964" cy="3749040"/>
          </a:xfrm>
          <a:prstGeom prst="rect">
            <a:avLst/>
          </a:prstGeom>
        </p:spPr>
      </p:pic>
      <p:graphicFrame>
        <p:nvGraphicFramePr>
          <p:cNvPr id="18" name="Content Placeholder 4">
            <a:extLst>
              <a:ext uri="{FF2B5EF4-FFF2-40B4-BE49-F238E27FC236}">
                <a16:creationId xmlns:a16="http://schemas.microsoft.com/office/drawing/2014/main" id="{CF848E95-6E11-0EAF-5338-0B829F33AF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962814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6575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E2122-57F2-53ED-6577-C1511DC81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D0BA60-ABE1-E881-780C-A99D24E67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67" y="1260960"/>
            <a:ext cx="4839232" cy="3763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354D9D-0C54-6CB3-0DDE-A51BB92B2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0636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 is identified with Frances E. Willard, who contributed significantly to our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394F4-93DB-130F-6BC8-AD582FEE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07C0A-D0BC-B64F-A968-AA54084FB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974" y="1101896"/>
            <a:ext cx="2852790" cy="37855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681A85-92B2-EE43-4C04-54BFA540E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589" y="5289254"/>
            <a:ext cx="6256967" cy="1115953"/>
          </a:xfrm>
          <a:prstGeom prst="rect">
            <a:avLst/>
          </a:prstGeom>
        </p:spPr>
      </p:pic>
      <p:graphicFrame>
        <p:nvGraphicFramePr>
          <p:cNvPr id="20" name="Content Placeholder 4">
            <a:extLst>
              <a:ext uri="{FF2B5EF4-FFF2-40B4-BE49-F238E27FC236}">
                <a16:creationId xmlns:a16="http://schemas.microsoft.com/office/drawing/2014/main" id="{698C2536-03A5-6ED2-AD1F-1ED9154C05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962814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33B189D-8265-B236-35F9-AE007A430D51}"/>
              </a:ext>
            </a:extLst>
          </p:cNvPr>
          <p:cNvSpPr/>
          <p:nvPr/>
        </p:nvSpPr>
        <p:spPr>
          <a:xfrm>
            <a:off x="925830" y="2057400"/>
            <a:ext cx="940406" cy="30861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30A1E1-F63A-53D9-0C87-6BF4B6D41456}"/>
              </a:ext>
            </a:extLst>
          </p:cNvPr>
          <p:cNvSpPr/>
          <p:nvPr/>
        </p:nvSpPr>
        <p:spPr>
          <a:xfrm>
            <a:off x="2106930" y="5847230"/>
            <a:ext cx="2727960" cy="324970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1054F-1E24-7CA8-8D4A-4A1DC19CA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436F9-1A45-899B-C742-BC39AD6C2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0636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 is identified with Frances E. Willard, who contributed significantly to our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6D68E-A504-2953-B080-649C9603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7E3289-2F09-56A4-8C12-C0A2FC0AC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1" y="1188780"/>
            <a:ext cx="6483276" cy="4633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3CC50-9C4E-DEFF-813E-22B7D0732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39" y="1188780"/>
            <a:ext cx="3342044" cy="5125900"/>
          </a:xfrm>
          <a:prstGeom prst="rect">
            <a:avLst/>
          </a:prstGeom>
        </p:spPr>
      </p:pic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717F805-CFED-E5FD-D3B6-F62D3909C4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962814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154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7A236-8F0D-30F7-9B33-F2924FD08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94DB1-EACB-77CA-D652-05E0E481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0636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 is identified with Frances E. Willard, who contributed significantly to our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AB8EC-B29D-2CD9-AA9A-10DBDDFB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FF490-BCD1-826F-A65A-5DF5A4A2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104" y="929849"/>
            <a:ext cx="2453296" cy="4588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4F3496-7AE6-B78C-F09B-AF9815355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98" y="1423025"/>
            <a:ext cx="7195824" cy="4352768"/>
          </a:xfrm>
          <a:prstGeom prst="rect">
            <a:avLst/>
          </a:prstGeom>
        </p:spPr>
      </p:pic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BEDFB437-9F6A-7FFE-D6B2-A6FC7726A9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962814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CEF249A-97A7-A30C-C678-5D175C0EEE5F}"/>
              </a:ext>
            </a:extLst>
          </p:cNvPr>
          <p:cNvSpPr/>
          <p:nvPr/>
        </p:nvSpPr>
        <p:spPr>
          <a:xfrm>
            <a:off x="5554980" y="3280410"/>
            <a:ext cx="2411730" cy="514350"/>
          </a:xfrm>
          <a:prstGeom prst="rect">
            <a:avLst/>
          </a:prstGeom>
          <a:solidFill>
            <a:srgbClr val="5D8CB9">
              <a:alpha val="0"/>
            </a:srgbClr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4C777E-6A4D-FAC6-9B46-4AB94414F910}"/>
              </a:ext>
            </a:extLst>
          </p:cNvPr>
          <p:cNvSpPr/>
          <p:nvPr/>
        </p:nvSpPr>
        <p:spPr>
          <a:xfrm>
            <a:off x="3143250" y="2536809"/>
            <a:ext cx="2411730" cy="514350"/>
          </a:xfrm>
          <a:prstGeom prst="rect">
            <a:avLst/>
          </a:prstGeom>
          <a:solidFill>
            <a:srgbClr val="5D8CB9">
              <a:alpha val="0"/>
            </a:srgbClr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2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DE963-8CD2-72B8-E4FE-26065C3DF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9542E-33B6-EDC2-19DC-268C36238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0636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 is identified with Frances E. Willard, who contributed significantly to our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FA91A-4273-FA44-9623-2F704ECF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3DCEA-A529-70F3-B52A-77AE1F56A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597" y="1705011"/>
            <a:ext cx="5132900" cy="40727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EB8658-71DF-7564-7DA4-1938147E4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008" y="1247017"/>
            <a:ext cx="3456173" cy="43639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BC8D36-E631-644F-9F04-8E4353E52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053" y="1247017"/>
            <a:ext cx="3524831" cy="2315583"/>
          </a:xfrm>
          <a:prstGeom prst="rect">
            <a:avLst/>
          </a:prstGeom>
        </p:spPr>
      </p:pic>
      <p:graphicFrame>
        <p:nvGraphicFramePr>
          <p:cNvPr id="16" name="Content Placeholder 4">
            <a:extLst>
              <a:ext uri="{FF2B5EF4-FFF2-40B4-BE49-F238E27FC236}">
                <a16:creationId xmlns:a16="http://schemas.microsoft.com/office/drawing/2014/main" id="{FD3FB883-A3A4-5C81-0DD7-4C10BDC3D1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962814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4621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D5DAF-B3DF-4655-7875-17D2E7DF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27A0C-C829-B990-F2FD-E4F1D45C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0636"/>
            <a:ext cx="10972801" cy="6238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Willard School is identified with Frances E. Willard, who contributed significantly to our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CD086-40E4-B289-156B-855B65EC7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9313-7A6B-484A-9FB8-DFB94F1BA38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80594D-26B0-6853-34EE-01116C09A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607" y="844420"/>
            <a:ext cx="2960770" cy="5078860"/>
          </a:xfrm>
          <a:prstGeom prst="rect">
            <a:avLst/>
          </a:prstGeom>
        </p:spPr>
      </p:pic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38BF5D49-2D67-BA9F-9F08-B146C7348F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962814"/>
              </p:ext>
            </p:extLst>
          </p:nvPr>
        </p:nvGraphicFramePr>
        <p:xfrm>
          <a:off x="7665020" y="5024808"/>
          <a:ext cx="4488872" cy="23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043594D-2EDF-897C-49EE-76ACA10BA3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597" y="1705011"/>
            <a:ext cx="5132900" cy="4072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45F96C-4F5F-FE21-7D4C-DB4B2E02D9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4985" y="1645398"/>
            <a:ext cx="3880376" cy="16058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2DA4F1-3532-239B-A4B8-4A2385AB6170}"/>
              </a:ext>
            </a:extLst>
          </p:cNvPr>
          <p:cNvSpPr/>
          <p:nvPr/>
        </p:nvSpPr>
        <p:spPr>
          <a:xfrm>
            <a:off x="8943607" y="1437264"/>
            <a:ext cx="2960770" cy="1783456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4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GITBB Theme 1">
  <a:themeElements>
    <a:clrScheme name="Custom 1">
      <a:dk1>
        <a:srgbClr val="A2AAAD"/>
      </a:dk1>
      <a:lt1>
        <a:sysClr val="window" lastClr="FFFFFF"/>
      </a:lt1>
      <a:dk2>
        <a:srgbClr val="003867"/>
      </a:dk2>
      <a:lt2>
        <a:srgbClr val="FFFF00"/>
      </a:lt2>
      <a:accent1>
        <a:srgbClr val="A2AAAD"/>
      </a:accent1>
      <a:accent2>
        <a:srgbClr val="003867"/>
      </a:accent2>
      <a:accent3>
        <a:srgbClr val="FFFFFF"/>
      </a:accent3>
      <a:accent4>
        <a:srgbClr val="FFC000"/>
      </a:accent4>
      <a:accent5>
        <a:srgbClr val="00A3E0"/>
      </a:accent5>
      <a:accent6>
        <a:srgbClr val="0072CE"/>
      </a:accent6>
      <a:hlink>
        <a:srgbClr val="00A3E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D8CB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0</TotalTime>
  <Words>1057</Words>
  <Application>Microsoft Office PowerPoint</Application>
  <PresentationFormat>Widescreen</PresentationFormat>
  <Paragraphs>284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Bebas</vt:lpstr>
      <vt:lpstr>Calibri</vt:lpstr>
      <vt:lpstr>Mark OT</vt:lpstr>
      <vt:lpstr>GITBB Theme 1</vt:lpstr>
      <vt:lpstr>Nomination of Willard School as Local Landmark</vt:lpstr>
      <vt:lpstr>Willard School should be designated a Local Landmark.</vt:lpstr>
      <vt:lpstr>Willard School is identified with Frances E. Willard, who contributed significantly to our history.</vt:lpstr>
      <vt:lpstr>Willard School is identified with Frances E. Willard, who contributed significantly to our history.</vt:lpstr>
      <vt:lpstr>Willard School is identified with Frances E. Willard, who contributed significantly to our history.</vt:lpstr>
      <vt:lpstr>Willard School is identified with Frances E. Willard, who contributed significantly to our history.</vt:lpstr>
      <vt:lpstr>Willard School is identified with Frances E. Willard, who contributed significantly to our history.</vt:lpstr>
      <vt:lpstr>Willard School is identified with Frances E. Willard, who contributed significantly to our history.</vt:lpstr>
      <vt:lpstr>Willard School is identified with Frances E. Willard, who contributed significantly to our history.</vt:lpstr>
      <vt:lpstr>Willard School should be designated a Local Landmark.</vt:lpstr>
      <vt:lpstr>Willard School is identified as the work of Henry Raeder, an architect whose individual work is significant.</vt:lpstr>
      <vt:lpstr>Willard School is identified as the work of Henry Raeder, an architect whose individual work is significant.</vt:lpstr>
      <vt:lpstr>Willard School is identified as the work of Henry Raeder, an architect whose individual work is significant.</vt:lpstr>
      <vt:lpstr>Willard School is identified as the work of Henry Raeder, an architect whose individual work is significant.</vt:lpstr>
      <vt:lpstr>Willard School is identified as the work of Henry Raeder, an architect whose individual work is significant.</vt:lpstr>
      <vt:lpstr>Willard School is identified as the work of Henry Raeder, an architect whose individual work is significant.</vt:lpstr>
      <vt:lpstr>Willard School should be designated a Local Landmark.</vt:lpstr>
      <vt:lpstr>Willard School is identified as the work of Childs &amp; Smith, an architect whose individual work is significant.</vt:lpstr>
      <vt:lpstr>Willard School should be designated a Local Landmark.</vt:lpstr>
      <vt:lpstr>Willard School’s appearance and presence represent an established and familiar feature of Northwest Evanston.</vt:lpstr>
      <vt:lpstr>Willard School’s appearance and presence represent an established and familiar feature of Northwest Evanston.</vt:lpstr>
      <vt:lpstr>Willard School’s appearance and presence represent an established and familiar feature of Northwest Evanston.</vt:lpstr>
      <vt:lpstr>Willard School’s appearance and presence represent an established and familiar feature of Northwest Evanston.</vt:lpstr>
      <vt:lpstr>Willard School’s appearance and presence represent an established and familiar feature of Northwest Evanston.</vt:lpstr>
      <vt:lpstr>Willard School should be designated a Local Landmark.</vt:lpstr>
      <vt:lpstr>District 65 faces no burden in Local Landmark designation.</vt:lpstr>
      <vt:lpstr>Willard School should be designated a Local Landmark.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created xsi:type="dcterms:W3CDTF">2025-12-01T22:54:34Z</dcterms:created>
  <dcterms:modified xsi:type="dcterms:W3CDTF">2025-12-02T16:12:44Z</dcterms:modified>
</cp:coreProperties>
</file>